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2"/>
  </p:notesMasterIdLst>
  <p:sldIdLst>
    <p:sldId id="275" r:id="rId2"/>
    <p:sldId id="257" r:id="rId3"/>
    <p:sldId id="258" r:id="rId4"/>
    <p:sldId id="259" r:id="rId5"/>
    <p:sldId id="260" r:id="rId6"/>
    <p:sldId id="261" r:id="rId7"/>
    <p:sldId id="270" r:id="rId8"/>
    <p:sldId id="276" r:id="rId9"/>
    <p:sldId id="277" r:id="rId10"/>
    <p:sldId id="278" r:id="rId1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" initials="M" lastIdx="0" clrIdx="0">
    <p:extLst>
      <p:ext uri="{19B8F6BF-5375-455C-9EA6-DF929625EA0E}">
        <p15:presenceInfo xmlns:p15="http://schemas.microsoft.com/office/powerpoint/2012/main" userId="Michael" providerId="None"/>
      </p:ext>
    </p:extLst>
  </p:cmAuthor>
  <p:cmAuthor id="2" name="שיר שוקרון" initials="שש" lastIdx="1" clrIdx="1">
    <p:extLst>
      <p:ext uri="{19B8F6BF-5375-455C-9EA6-DF929625EA0E}">
        <p15:presenceInfo xmlns:p15="http://schemas.microsoft.com/office/powerpoint/2012/main" userId="21a8ec90b297446e" providerId="Windows Live"/>
      </p:ext>
    </p:extLst>
  </p:cmAuthor>
  <p:cmAuthor id="3" name="Chen Shalev" initials="CS" lastIdx="1" clrIdx="2">
    <p:extLst>
      <p:ext uri="{19B8F6BF-5375-455C-9EA6-DF929625EA0E}">
        <p15:presenceInfo xmlns:p15="http://schemas.microsoft.com/office/powerpoint/2012/main" userId="S-1-5-21-788349841-2462358716-1788329903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0" autoAdjust="0"/>
    <p:restoredTop sz="95250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1EE41-8FA1-40D2-8BC3-B4F2F83E20A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A630C58-7DDC-4E4E-A1C4-4423C08E3BA5}">
      <dgm:prSet phldrT="[טקסט]"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gm:t>
    </dgm:pt>
    <dgm:pt modelId="{3B2C25CA-1F0E-4D3C-8EF8-78761B0FB650}" type="par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0089D9-1A76-4E10-8754-8A7A995CE288}" type="sib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D23F3F-4D7A-4145-BF64-F8B5BB649470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gm:t>
    </dgm:pt>
    <dgm:pt modelId="{C21ABC60-B4D4-4A9F-B52B-96AD1D846316}" type="par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8700AD-D557-4F8B-82A4-B31F61FBE883}" type="sib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5E5A3B-7D01-4BCB-B463-AB155F2C179B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gm:t>
    </dgm:pt>
    <dgm:pt modelId="{6C21C1D7-B92E-4E01-ADE1-0FE7AD3E5123}" type="par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C3A1DA-BC39-47CC-B0AF-8D6B3E7A8D17}" type="sib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CA8C66-F46F-4B4D-8086-8B6FD7CD576E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gm:t>
    </dgm:pt>
    <dgm:pt modelId="{472A2C90-E7E3-41C5-8DBC-921040FA193A}" type="par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95C94-5B8A-4158-9291-1625DACB1B45}" type="sib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EDC38-44CD-4F63-9397-992B9AE05EDA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gm:t>
    </dgm:pt>
    <dgm:pt modelId="{3360D91F-8301-4412-A521-0839EA89E1B8}" type="par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257D4B-93DC-484D-8F20-40E90465816E}" type="sib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C209E1-552A-4B55-B5D8-FCFE1B3534D1}">
      <dgm:prSet custT="1"/>
      <dgm:spPr/>
      <dgm:t>
        <a:bodyPr/>
        <a:lstStyle/>
        <a:p>
          <a:pPr rtl="1"/>
          <a:r>
            <a:rPr lang="he-IL" sz="158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gm:t>
    </dgm:pt>
    <dgm:pt modelId="{F984DF72-843A-4C47-A93B-CA1117A05AC3}" type="par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4D581-FD9C-48A1-8FEA-D6306DB64893}" type="sib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DA8602-DC46-4957-B107-707E1D54BCC8}" type="pres">
      <dgm:prSet presAssocID="{8A11EE41-8FA1-40D2-8BC3-B4F2F83E20A7}" presName="Name0" presStyleCnt="0">
        <dgm:presLayoutVars>
          <dgm:dir/>
          <dgm:animLvl val="lvl"/>
          <dgm:resizeHandles val="exact"/>
        </dgm:presLayoutVars>
      </dgm:prSet>
      <dgm:spPr/>
    </dgm:pt>
    <dgm:pt modelId="{8ADCE099-5A00-4D74-BAEB-D392EC2D3796}" type="pres">
      <dgm:prSet presAssocID="{0A630C58-7DDC-4E4E-A1C4-4423C08E3BA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5F85EE6-3B71-4A78-8B01-5100FA30C12C}" type="pres">
      <dgm:prSet presAssocID="{FF0089D9-1A76-4E10-8754-8A7A995CE288}" presName="parTxOnlySpace" presStyleCnt="0"/>
      <dgm:spPr/>
    </dgm:pt>
    <dgm:pt modelId="{5DEB02F2-0CF7-430B-824B-7615344FC8E7}" type="pres">
      <dgm:prSet presAssocID="{99D23F3F-4D7A-4145-BF64-F8B5BB64947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EF24873-CD78-42A4-8045-E2E7DE08E0D7}" type="pres">
      <dgm:prSet presAssocID="{C38700AD-D557-4F8B-82A4-B31F61FBE883}" presName="parTxOnlySpace" presStyleCnt="0"/>
      <dgm:spPr/>
    </dgm:pt>
    <dgm:pt modelId="{1D841CEC-645C-42E4-BD75-8DFB60E48533}" type="pres">
      <dgm:prSet presAssocID="{2B5E5A3B-7D01-4BCB-B463-AB155F2C17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865B5B8-4928-41C6-AE6A-B0E0CC87CDDE}" type="pres">
      <dgm:prSet presAssocID="{AAC3A1DA-BC39-47CC-B0AF-8D6B3E7A8D17}" presName="parTxOnlySpace" presStyleCnt="0"/>
      <dgm:spPr/>
    </dgm:pt>
    <dgm:pt modelId="{F487C8F5-6732-4DC8-963B-9CA708767663}" type="pres">
      <dgm:prSet presAssocID="{DBCA8C66-F46F-4B4D-8086-8B6FD7CD576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E0B1FBB-CC53-4D26-949C-89D4FCA62E39}" type="pres">
      <dgm:prSet presAssocID="{B1195C94-5B8A-4158-9291-1625DACB1B45}" presName="parTxOnlySpace" presStyleCnt="0"/>
      <dgm:spPr/>
    </dgm:pt>
    <dgm:pt modelId="{986BCCA9-6DBE-40A5-B351-6B4144306BCB}" type="pres">
      <dgm:prSet presAssocID="{0A7EDC38-44CD-4F63-9397-992B9AE05ED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7A3CA8-5664-4882-A1BB-6CFD0241F826}" type="pres">
      <dgm:prSet presAssocID="{C9257D4B-93DC-484D-8F20-40E90465816E}" presName="parTxOnlySpace" presStyleCnt="0"/>
      <dgm:spPr/>
    </dgm:pt>
    <dgm:pt modelId="{E694C204-42B7-42E6-9B64-C3B2BDACF63B}" type="pres">
      <dgm:prSet presAssocID="{7EC209E1-552A-4B55-B5D8-FCFE1B3534D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813FA00-29BE-4E05-ADF9-DC9F754C2759}" srcId="{8A11EE41-8FA1-40D2-8BC3-B4F2F83E20A7}" destId="{DBCA8C66-F46F-4B4D-8086-8B6FD7CD576E}" srcOrd="3" destOrd="0" parTransId="{472A2C90-E7E3-41C5-8DBC-921040FA193A}" sibTransId="{B1195C94-5B8A-4158-9291-1625DACB1B45}"/>
    <dgm:cxn modelId="{03788020-A37B-47B6-B483-31AF4B65B12B}" type="presOf" srcId="{99D23F3F-4D7A-4145-BF64-F8B5BB649470}" destId="{5DEB02F2-0CF7-430B-824B-7615344FC8E7}" srcOrd="0" destOrd="0" presId="urn:microsoft.com/office/officeart/2005/8/layout/chevron1"/>
    <dgm:cxn modelId="{C0032034-2C45-4ECC-B674-D14FDF8B07BB}" type="presOf" srcId="{0A630C58-7DDC-4E4E-A1C4-4423C08E3BA5}" destId="{8ADCE099-5A00-4D74-BAEB-D392EC2D3796}" srcOrd="0" destOrd="0" presId="urn:microsoft.com/office/officeart/2005/8/layout/chevron1"/>
    <dgm:cxn modelId="{408F4135-29E1-4978-9F29-EAF0BA1CB488}" srcId="{8A11EE41-8FA1-40D2-8BC3-B4F2F83E20A7}" destId="{2B5E5A3B-7D01-4BCB-B463-AB155F2C179B}" srcOrd="2" destOrd="0" parTransId="{6C21C1D7-B92E-4E01-ADE1-0FE7AD3E5123}" sibTransId="{AAC3A1DA-BC39-47CC-B0AF-8D6B3E7A8D17}"/>
    <dgm:cxn modelId="{54798D35-436D-4A67-B8BD-9F6BB280DFA4}" type="presOf" srcId="{8A11EE41-8FA1-40D2-8BC3-B4F2F83E20A7}" destId="{37DA8602-DC46-4957-B107-707E1D54BCC8}" srcOrd="0" destOrd="0" presId="urn:microsoft.com/office/officeart/2005/8/layout/chevron1"/>
    <dgm:cxn modelId="{36E5223C-C6D5-4516-93D4-269BE56B8CCA}" srcId="{8A11EE41-8FA1-40D2-8BC3-B4F2F83E20A7}" destId="{0A7EDC38-44CD-4F63-9397-992B9AE05EDA}" srcOrd="4" destOrd="0" parTransId="{3360D91F-8301-4412-A521-0839EA89E1B8}" sibTransId="{C9257D4B-93DC-484D-8F20-40E90465816E}"/>
    <dgm:cxn modelId="{94418571-D406-44E2-867F-1BE5C1713E73}" srcId="{8A11EE41-8FA1-40D2-8BC3-B4F2F83E20A7}" destId="{0A630C58-7DDC-4E4E-A1C4-4423C08E3BA5}" srcOrd="0" destOrd="0" parTransId="{3B2C25CA-1F0E-4D3C-8EF8-78761B0FB650}" sibTransId="{FF0089D9-1A76-4E10-8754-8A7A995CE288}"/>
    <dgm:cxn modelId="{FF5BC773-AE0D-489C-ACA2-D265ED4CA21D}" srcId="{8A11EE41-8FA1-40D2-8BC3-B4F2F83E20A7}" destId="{7EC209E1-552A-4B55-B5D8-FCFE1B3534D1}" srcOrd="5" destOrd="0" parTransId="{F984DF72-843A-4C47-A93B-CA1117A05AC3}" sibTransId="{4244D581-FD9C-48A1-8FEA-D6306DB64893}"/>
    <dgm:cxn modelId="{80FFBE56-92DB-4CB3-855A-0FBBA59F7453}" type="presOf" srcId="{0A7EDC38-44CD-4F63-9397-992B9AE05EDA}" destId="{986BCCA9-6DBE-40A5-B351-6B4144306BCB}" srcOrd="0" destOrd="0" presId="urn:microsoft.com/office/officeart/2005/8/layout/chevron1"/>
    <dgm:cxn modelId="{DB6B7C9A-3A7D-419C-88BC-A59474C08BBB}" type="presOf" srcId="{2B5E5A3B-7D01-4BCB-B463-AB155F2C179B}" destId="{1D841CEC-645C-42E4-BD75-8DFB60E48533}" srcOrd="0" destOrd="0" presId="urn:microsoft.com/office/officeart/2005/8/layout/chevron1"/>
    <dgm:cxn modelId="{9067A89F-1F66-40FC-ACD5-A1727CE51C49}" type="presOf" srcId="{DBCA8C66-F46F-4B4D-8086-8B6FD7CD576E}" destId="{F487C8F5-6732-4DC8-963B-9CA708767663}" srcOrd="0" destOrd="0" presId="urn:microsoft.com/office/officeart/2005/8/layout/chevron1"/>
    <dgm:cxn modelId="{A1E32FBA-A06A-439B-9004-3A8D7ADF710D}" srcId="{8A11EE41-8FA1-40D2-8BC3-B4F2F83E20A7}" destId="{99D23F3F-4D7A-4145-BF64-F8B5BB649470}" srcOrd="1" destOrd="0" parTransId="{C21ABC60-B4D4-4A9F-B52B-96AD1D846316}" sibTransId="{C38700AD-D557-4F8B-82A4-B31F61FBE883}"/>
    <dgm:cxn modelId="{CA34A5BA-1280-4620-9357-78CA631E5D24}" type="presOf" srcId="{7EC209E1-552A-4B55-B5D8-FCFE1B3534D1}" destId="{E694C204-42B7-42E6-9B64-C3B2BDACF63B}" srcOrd="0" destOrd="0" presId="urn:microsoft.com/office/officeart/2005/8/layout/chevron1"/>
    <dgm:cxn modelId="{7605E7A4-0774-48AA-8EB1-25D2BC9E5373}" type="presParOf" srcId="{37DA8602-DC46-4957-B107-707E1D54BCC8}" destId="{8ADCE099-5A00-4D74-BAEB-D392EC2D3796}" srcOrd="0" destOrd="0" presId="urn:microsoft.com/office/officeart/2005/8/layout/chevron1"/>
    <dgm:cxn modelId="{1FC55858-CD21-4C8F-9469-0FE485CC484D}" type="presParOf" srcId="{37DA8602-DC46-4957-B107-707E1D54BCC8}" destId="{15F85EE6-3B71-4A78-8B01-5100FA30C12C}" srcOrd="1" destOrd="0" presId="urn:microsoft.com/office/officeart/2005/8/layout/chevron1"/>
    <dgm:cxn modelId="{C62E6ED5-3DE2-43AB-8755-AC6C77472CF2}" type="presParOf" srcId="{37DA8602-DC46-4957-B107-707E1D54BCC8}" destId="{5DEB02F2-0CF7-430B-824B-7615344FC8E7}" srcOrd="2" destOrd="0" presId="urn:microsoft.com/office/officeart/2005/8/layout/chevron1"/>
    <dgm:cxn modelId="{AB4FF8D6-DD4C-4966-911A-22331BBFB04E}" type="presParOf" srcId="{37DA8602-DC46-4957-B107-707E1D54BCC8}" destId="{BEF24873-CD78-42A4-8045-E2E7DE08E0D7}" srcOrd="3" destOrd="0" presId="urn:microsoft.com/office/officeart/2005/8/layout/chevron1"/>
    <dgm:cxn modelId="{1135926E-A913-4641-AFA0-C34806131AF0}" type="presParOf" srcId="{37DA8602-DC46-4957-B107-707E1D54BCC8}" destId="{1D841CEC-645C-42E4-BD75-8DFB60E48533}" srcOrd="4" destOrd="0" presId="urn:microsoft.com/office/officeart/2005/8/layout/chevron1"/>
    <dgm:cxn modelId="{0091F374-DB42-4415-B378-D69058599DB8}" type="presParOf" srcId="{37DA8602-DC46-4957-B107-707E1D54BCC8}" destId="{3865B5B8-4928-41C6-AE6A-B0E0CC87CDDE}" srcOrd="5" destOrd="0" presId="urn:microsoft.com/office/officeart/2005/8/layout/chevron1"/>
    <dgm:cxn modelId="{5F3A7E1E-ADCD-40A2-B071-398D1FCEA212}" type="presParOf" srcId="{37DA8602-DC46-4957-B107-707E1D54BCC8}" destId="{F487C8F5-6732-4DC8-963B-9CA708767663}" srcOrd="6" destOrd="0" presId="urn:microsoft.com/office/officeart/2005/8/layout/chevron1"/>
    <dgm:cxn modelId="{025978E0-F0CB-407D-9EEA-E34C2F1FFB4E}" type="presParOf" srcId="{37DA8602-DC46-4957-B107-707E1D54BCC8}" destId="{0E0B1FBB-CC53-4D26-949C-89D4FCA62E39}" srcOrd="7" destOrd="0" presId="urn:microsoft.com/office/officeart/2005/8/layout/chevron1"/>
    <dgm:cxn modelId="{DB538F67-3338-423A-A46C-25741EDC26F3}" type="presParOf" srcId="{37DA8602-DC46-4957-B107-707E1D54BCC8}" destId="{986BCCA9-6DBE-40A5-B351-6B4144306BCB}" srcOrd="8" destOrd="0" presId="urn:microsoft.com/office/officeart/2005/8/layout/chevron1"/>
    <dgm:cxn modelId="{03912595-089E-4EFD-B51F-E5760C57A4FB}" type="presParOf" srcId="{37DA8602-DC46-4957-B107-707E1D54BCC8}" destId="{DF7A3CA8-5664-4882-A1BB-6CFD0241F826}" srcOrd="9" destOrd="0" presId="urn:microsoft.com/office/officeart/2005/8/layout/chevron1"/>
    <dgm:cxn modelId="{E79E3236-F415-4E05-8C31-1FD3C4A00C40}" type="presParOf" srcId="{37DA8602-DC46-4957-B107-707E1D54BCC8}" destId="{E694C204-42B7-42E6-9B64-C3B2BDACF63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11EE41-8FA1-40D2-8BC3-B4F2F83E20A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A630C58-7DDC-4E4E-A1C4-4423C08E3BA5}">
      <dgm:prSet phldrT="[טקסט]" custT="1"/>
      <dgm:spPr>
        <a:solidFill>
          <a:srgbClr val="92D050"/>
        </a:solidFill>
      </dgm:spPr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gm:t>
    </dgm:pt>
    <dgm:pt modelId="{3B2C25CA-1F0E-4D3C-8EF8-78761B0FB650}" type="par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0089D9-1A76-4E10-8754-8A7A995CE288}" type="sib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D23F3F-4D7A-4145-BF64-F8B5BB649470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gm:t>
    </dgm:pt>
    <dgm:pt modelId="{C21ABC60-B4D4-4A9F-B52B-96AD1D846316}" type="par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8700AD-D557-4F8B-82A4-B31F61FBE883}" type="sib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5E5A3B-7D01-4BCB-B463-AB155F2C179B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gm:t>
    </dgm:pt>
    <dgm:pt modelId="{6C21C1D7-B92E-4E01-ADE1-0FE7AD3E5123}" type="par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C3A1DA-BC39-47CC-B0AF-8D6B3E7A8D17}" type="sib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CA8C66-F46F-4B4D-8086-8B6FD7CD576E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gm:t>
    </dgm:pt>
    <dgm:pt modelId="{472A2C90-E7E3-41C5-8DBC-921040FA193A}" type="par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95C94-5B8A-4158-9291-1625DACB1B45}" type="sib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EDC38-44CD-4F63-9397-992B9AE05EDA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gm:t>
    </dgm:pt>
    <dgm:pt modelId="{3360D91F-8301-4412-A521-0839EA89E1B8}" type="par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257D4B-93DC-484D-8F20-40E90465816E}" type="sib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C209E1-552A-4B55-B5D8-FCFE1B3534D1}">
      <dgm:prSet custT="1"/>
      <dgm:spPr/>
      <dgm:t>
        <a:bodyPr/>
        <a:lstStyle/>
        <a:p>
          <a:pPr rtl="1"/>
          <a:r>
            <a:rPr lang="he-IL" sz="158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gm:t>
    </dgm:pt>
    <dgm:pt modelId="{F984DF72-843A-4C47-A93B-CA1117A05AC3}" type="par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4D581-FD9C-48A1-8FEA-D6306DB64893}" type="sib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DA8602-DC46-4957-B107-707E1D54BCC8}" type="pres">
      <dgm:prSet presAssocID="{8A11EE41-8FA1-40D2-8BC3-B4F2F83E20A7}" presName="Name0" presStyleCnt="0">
        <dgm:presLayoutVars>
          <dgm:dir/>
          <dgm:animLvl val="lvl"/>
          <dgm:resizeHandles val="exact"/>
        </dgm:presLayoutVars>
      </dgm:prSet>
      <dgm:spPr/>
    </dgm:pt>
    <dgm:pt modelId="{8ADCE099-5A00-4D74-BAEB-D392EC2D3796}" type="pres">
      <dgm:prSet presAssocID="{0A630C58-7DDC-4E4E-A1C4-4423C08E3BA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5F85EE6-3B71-4A78-8B01-5100FA30C12C}" type="pres">
      <dgm:prSet presAssocID="{FF0089D9-1A76-4E10-8754-8A7A995CE288}" presName="parTxOnlySpace" presStyleCnt="0"/>
      <dgm:spPr/>
    </dgm:pt>
    <dgm:pt modelId="{5DEB02F2-0CF7-430B-824B-7615344FC8E7}" type="pres">
      <dgm:prSet presAssocID="{99D23F3F-4D7A-4145-BF64-F8B5BB64947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EF24873-CD78-42A4-8045-E2E7DE08E0D7}" type="pres">
      <dgm:prSet presAssocID="{C38700AD-D557-4F8B-82A4-B31F61FBE883}" presName="parTxOnlySpace" presStyleCnt="0"/>
      <dgm:spPr/>
    </dgm:pt>
    <dgm:pt modelId="{1D841CEC-645C-42E4-BD75-8DFB60E48533}" type="pres">
      <dgm:prSet presAssocID="{2B5E5A3B-7D01-4BCB-B463-AB155F2C17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865B5B8-4928-41C6-AE6A-B0E0CC87CDDE}" type="pres">
      <dgm:prSet presAssocID="{AAC3A1DA-BC39-47CC-B0AF-8D6B3E7A8D17}" presName="parTxOnlySpace" presStyleCnt="0"/>
      <dgm:spPr/>
    </dgm:pt>
    <dgm:pt modelId="{F487C8F5-6732-4DC8-963B-9CA708767663}" type="pres">
      <dgm:prSet presAssocID="{DBCA8C66-F46F-4B4D-8086-8B6FD7CD576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E0B1FBB-CC53-4D26-949C-89D4FCA62E39}" type="pres">
      <dgm:prSet presAssocID="{B1195C94-5B8A-4158-9291-1625DACB1B45}" presName="parTxOnlySpace" presStyleCnt="0"/>
      <dgm:spPr/>
    </dgm:pt>
    <dgm:pt modelId="{986BCCA9-6DBE-40A5-B351-6B4144306BCB}" type="pres">
      <dgm:prSet presAssocID="{0A7EDC38-44CD-4F63-9397-992B9AE05ED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7A3CA8-5664-4882-A1BB-6CFD0241F826}" type="pres">
      <dgm:prSet presAssocID="{C9257D4B-93DC-484D-8F20-40E90465816E}" presName="parTxOnlySpace" presStyleCnt="0"/>
      <dgm:spPr/>
    </dgm:pt>
    <dgm:pt modelId="{E694C204-42B7-42E6-9B64-C3B2BDACF63B}" type="pres">
      <dgm:prSet presAssocID="{7EC209E1-552A-4B55-B5D8-FCFE1B3534D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813FA00-29BE-4E05-ADF9-DC9F754C2759}" srcId="{8A11EE41-8FA1-40D2-8BC3-B4F2F83E20A7}" destId="{DBCA8C66-F46F-4B4D-8086-8B6FD7CD576E}" srcOrd="3" destOrd="0" parTransId="{472A2C90-E7E3-41C5-8DBC-921040FA193A}" sibTransId="{B1195C94-5B8A-4158-9291-1625DACB1B45}"/>
    <dgm:cxn modelId="{03788020-A37B-47B6-B483-31AF4B65B12B}" type="presOf" srcId="{99D23F3F-4D7A-4145-BF64-F8B5BB649470}" destId="{5DEB02F2-0CF7-430B-824B-7615344FC8E7}" srcOrd="0" destOrd="0" presId="urn:microsoft.com/office/officeart/2005/8/layout/chevron1"/>
    <dgm:cxn modelId="{C0032034-2C45-4ECC-B674-D14FDF8B07BB}" type="presOf" srcId="{0A630C58-7DDC-4E4E-A1C4-4423C08E3BA5}" destId="{8ADCE099-5A00-4D74-BAEB-D392EC2D3796}" srcOrd="0" destOrd="0" presId="urn:microsoft.com/office/officeart/2005/8/layout/chevron1"/>
    <dgm:cxn modelId="{408F4135-29E1-4978-9F29-EAF0BA1CB488}" srcId="{8A11EE41-8FA1-40D2-8BC3-B4F2F83E20A7}" destId="{2B5E5A3B-7D01-4BCB-B463-AB155F2C179B}" srcOrd="2" destOrd="0" parTransId="{6C21C1D7-B92E-4E01-ADE1-0FE7AD3E5123}" sibTransId="{AAC3A1DA-BC39-47CC-B0AF-8D6B3E7A8D17}"/>
    <dgm:cxn modelId="{54798D35-436D-4A67-B8BD-9F6BB280DFA4}" type="presOf" srcId="{8A11EE41-8FA1-40D2-8BC3-B4F2F83E20A7}" destId="{37DA8602-DC46-4957-B107-707E1D54BCC8}" srcOrd="0" destOrd="0" presId="urn:microsoft.com/office/officeart/2005/8/layout/chevron1"/>
    <dgm:cxn modelId="{36E5223C-C6D5-4516-93D4-269BE56B8CCA}" srcId="{8A11EE41-8FA1-40D2-8BC3-B4F2F83E20A7}" destId="{0A7EDC38-44CD-4F63-9397-992B9AE05EDA}" srcOrd="4" destOrd="0" parTransId="{3360D91F-8301-4412-A521-0839EA89E1B8}" sibTransId="{C9257D4B-93DC-484D-8F20-40E90465816E}"/>
    <dgm:cxn modelId="{94418571-D406-44E2-867F-1BE5C1713E73}" srcId="{8A11EE41-8FA1-40D2-8BC3-B4F2F83E20A7}" destId="{0A630C58-7DDC-4E4E-A1C4-4423C08E3BA5}" srcOrd="0" destOrd="0" parTransId="{3B2C25CA-1F0E-4D3C-8EF8-78761B0FB650}" sibTransId="{FF0089D9-1A76-4E10-8754-8A7A995CE288}"/>
    <dgm:cxn modelId="{FF5BC773-AE0D-489C-ACA2-D265ED4CA21D}" srcId="{8A11EE41-8FA1-40D2-8BC3-B4F2F83E20A7}" destId="{7EC209E1-552A-4B55-B5D8-FCFE1B3534D1}" srcOrd="5" destOrd="0" parTransId="{F984DF72-843A-4C47-A93B-CA1117A05AC3}" sibTransId="{4244D581-FD9C-48A1-8FEA-D6306DB64893}"/>
    <dgm:cxn modelId="{80FFBE56-92DB-4CB3-855A-0FBBA59F7453}" type="presOf" srcId="{0A7EDC38-44CD-4F63-9397-992B9AE05EDA}" destId="{986BCCA9-6DBE-40A5-B351-6B4144306BCB}" srcOrd="0" destOrd="0" presId="urn:microsoft.com/office/officeart/2005/8/layout/chevron1"/>
    <dgm:cxn modelId="{DB6B7C9A-3A7D-419C-88BC-A59474C08BBB}" type="presOf" srcId="{2B5E5A3B-7D01-4BCB-B463-AB155F2C179B}" destId="{1D841CEC-645C-42E4-BD75-8DFB60E48533}" srcOrd="0" destOrd="0" presId="urn:microsoft.com/office/officeart/2005/8/layout/chevron1"/>
    <dgm:cxn modelId="{9067A89F-1F66-40FC-ACD5-A1727CE51C49}" type="presOf" srcId="{DBCA8C66-F46F-4B4D-8086-8B6FD7CD576E}" destId="{F487C8F5-6732-4DC8-963B-9CA708767663}" srcOrd="0" destOrd="0" presId="urn:microsoft.com/office/officeart/2005/8/layout/chevron1"/>
    <dgm:cxn modelId="{A1E32FBA-A06A-439B-9004-3A8D7ADF710D}" srcId="{8A11EE41-8FA1-40D2-8BC3-B4F2F83E20A7}" destId="{99D23F3F-4D7A-4145-BF64-F8B5BB649470}" srcOrd="1" destOrd="0" parTransId="{C21ABC60-B4D4-4A9F-B52B-96AD1D846316}" sibTransId="{C38700AD-D557-4F8B-82A4-B31F61FBE883}"/>
    <dgm:cxn modelId="{CA34A5BA-1280-4620-9357-78CA631E5D24}" type="presOf" srcId="{7EC209E1-552A-4B55-B5D8-FCFE1B3534D1}" destId="{E694C204-42B7-42E6-9B64-C3B2BDACF63B}" srcOrd="0" destOrd="0" presId="urn:microsoft.com/office/officeart/2005/8/layout/chevron1"/>
    <dgm:cxn modelId="{7605E7A4-0774-48AA-8EB1-25D2BC9E5373}" type="presParOf" srcId="{37DA8602-DC46-4957-B107-707E1D54BCC8}" destId="{8ADCE099-5A00-4D74-BAEB-D392EC2D3796}" srcOrd="0" destOrd="0" presId="urn:microsoft.com/office/officeart/2005/8/layout/chevron1"/>
    <dgm:cxn modelId="{1FC55858-CD21-4C8F-9469-0FE485CC484D}" type="presParOf" srcId="{37DA8602-DC46-4957-B107-707E1D54BCC8}" destId="{15F85EE6-3B71-4A78-8B01-5100FA30C12C}" srcOrd="1" destOrd="0" presId="urn:microsoft.com/office/officeart/2005/8/layout/chevron1"/>
    <dgm:cxn modelId="{C62E6ED5-3DE2-43AB-8755-AC6C77472CF2}" type="presParOf" srcId="{37DA8602-DC46-4957-B107-707E1D54BCC8}" destId="{5DEB02F2-0CF7-430B-824B-7615344FC8E7}" srcOrd="2" destOrd="0" presId="urn:microsoft.com/office/officeart/2005/8/layout/chevron1"/>
    <dgm:cxn modelId="{AB4FF8D6-DD4C-4966-911A-22331BBFB04E}" type="presParOf" srcId="{37DA8602-DC46-4957-B107-707E1D54BCC8}" destId="{BEF24873-CD78-42A4-8045-E2E7DE08E0D7}" srcOrd="3" destOrd="0" presId="urn:microsoft.com/office/officeart/2005/8/layout/chevron1"/>
    <dgm:cxn modelId="{1135926E-A913-4641-AFA0-C34806131AF0}" type="presParOf" srcId="{37DA8602-DC46-4957-B107-707E1D54BCC8}" destId="{1D841CEC-645C-42E4-BD75-8DFB60E48533}" srcOrd="4" destOrd="0" presId="urn:microsoft.com/office/officeart/2005/8/layout/chevron1"/>
    <dgm:cxn modelId="{0091F374-DB42-4415-B378-D69058599DB8}" type="presParOf" srcId="{37DA8602-DC46-4957-B107-707E1D54BCC8}" destId="{3865B5B8-4928-41C6-AE6A-B0E0CC87CDDE}" srcOrd="5" destOrd="0" presId="urn:microsoft.com/office/officeart/2005/8/layout/chevron1"/>
    <dgm:cxn modelId="{5F3A7E1E-ADCD-40A2-B071-398D1FCEA212}" type="presParOf" srcId="{37DA8602-DC46-4957-B107-707E1D54BCC8}" destId="{F487C8F5-6732-4DC8-963B-9CA708767663}" srcOrd="6" destOrd="0" presId="urn:microsoft.com/office/officeart/2005/8/layout/chevron1"/>
    <dgm:cxn modelId="{025978E0-F0CB-407D-9EEA-E34C2F1FFB4E}" type="presParOf" srcId="{37DA8602-DC46-4957-B107-707E1D54BCC8}" destId="{0E0B1FBB-CC53-4D26-949C-89D4FCA62E39}" srcOrd="7" destOrd="0" presId="urn:microsoft.com/office/officeart/2005/8/layout/chevron1"/>
    <dgm:cxn modelId="{DB538F67-3338-423A-A46C-25741EDC26F3}" type="presParOf" srcId="{37DA8602-DC46-4957-B107-707E1D54BCC8}" destId="{986BCCA9-6DBE-40A5-B351-6B4144306BCB}" srcOrd="8" destOrd="0" presId="urn:microsoft.com/office/officeart/2005/8/layout/chevron1"/>
    <dgm:cxn modelId="{03912595-089E-4EFD-B51F-E5760C57A4FB}" type="presParOf" srcId="{37DA8602-DC46-4957-B107-707E1D54BCC8}" destId="{DF7A3CA8-5664-4882-A1BB-6CFD0241F826}" srcOrd="9" destOrd="0" presId="urn:microsoft.com/office/officeart/2005/8/layout/chevron1"/>
    <dgm:cxn modelId="{E79E3236-F415-4E05-8C31-1FD3C4A00C40}" type="presParOf" srcId="{37DA8602-DC46-4957-B107-707E1D54BCC8}" destId="{E694C204-42B7-42E6-9B64-C3B2BDACF63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11EE41-8FA1-40D2-8BC3-B4F2F83E20A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A630C58-7DDC-4E4E-A1C4-4423C08E3BA5}">
      <dgm:prSet phldrT="[טקסט]"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gm:t>
    </dgm:pt>
    <dgm:pt modelId="{3B2C25CA-1F0E-4D3C-8EF8-78761B0FB650}" type="par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0089D9-1A76-4E10-8754-8A7A995CE288}" type="sib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D23F3F-4D7A-4145-BF64-F8B5BB649470}">
      <dgm:prSet custT="1"/>
      <dgm:spPr>
        <a:solidFill>
          <a:srgbClr val="92D050"/>
        </a:solidFill>
      </dgm:spPr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gm:t>
    </dgm:pt>
    <dgm:pt modelId="{C21ABC60-B4D4-4A9F-B52B-96AD1D846316}" type="par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8700AD-D557-4F8B-82A4-B31F61FBE883}" type="sib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5E5A3B-7D01-4BCB-B463-AB155F2C179B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gm:t>
    </dgm:pt>
    <dgm:pt modelId="{6C21C1D7-B92E-4E01-ADE1-0FE7AD3E5123}" type="par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C3A1DA-BC39-47CC-B0AF-8D6B3E7A8D17}" type="sib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CA8C66-F46F-4B4D-8086-8B6FD7CD576E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gm:t>
    </dgm:pt>
    <dgm:pt modelId="{472A2C90-E7E3-41C5-8DBC-921040FA193A}" type="par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95C94-5B8A-4158-9291-1625DACB1B45}" type="sib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EDC38-44CD-4F63-9397-992B9AE05EDA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gm:t>
    </dgm:pt>
    <dgm:pt modelId="{3360D91F-8301-4412-A521-0839EA89E1B8}" type="par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257D4B-93DC-484D-8F20-40E90465816E}" type="sib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C209E1-552A-4B55-B5D8-FCFE1B3534D1}">
      <dgm:prSet custT="1"/>
      <dgm:spPr/>
      <dgm:t>
        <a:bodyPr/>
        <a:lstStyle/>
        <a:p>
          <a:pPr rtl="1"/>
          <a:r>
            <a:rPr lang="he-IL" sz="158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gm:t>
    </dgm:pt>
    <dgm:pt modelId="{F984DF72-843A-4C47-A93B-CA1117A05AC3}" type="par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4D581-FD9C-48A1-8FEA-D6306DB64893}" type="sib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DA8602-DC46-4957-B107-707E1D54BCC8}" type="pres">
      <dgm:prSet presAssocID="{8A11EE41-8FA1-40D2-8BC3-B4F2F83E20A7}" presName="Name0" presStyleCnt="0">
        <dgm:presLayoutVars>
          <dgm:dir/>
          <dgm:animLvl val="lvl"/>
          <dgm:resizeHandles val="exact"/>
        </dgm:presLayoutVars>
      </dgm:prSet>
      <dgm:spPr/>
    </dgm:pt>
    <dgm:pt modelId="{8ADCE099-5A00-4D74-BAEB-D392EC2D3796}" type="pres">
      <dgm:prSet presAssocID="{0A630C58-7DDC-4E4E-A1C4-4423C08E3BA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5F85EE6-3B71-4A78-8B01-5100FA30C12C}" type="pres">
      <dgm:prSet presAssocID="{FF0089D9-1A76-4E10-8754-8A7A995CE288}" presName="parTxOnlySpace" presStyleCnt="0"/>
      <dgm:spPr/>
    </dgm:pt>
    <dgm:pt modelId="{5DEB02F2-0CF7-430B-824B-7615344FC8E7}" type="pres">
      <dgm:prSet presAssocID="{99D23F3F-4D7A-4145-BF64-F8B5BB64947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EF24873-CD78-42A4-8045-E2E7DE08E0D7}" type="pres">
      <dgm:prSet presAssocID="{C38700AD-D557-4F8B-82A4-B31F61FBE883}" presName="parTxOnlySpace" presStyleCnt="0"/>
      <dgm:spPr/>
    </dgm:pt>
    <dgm:pt modelId="{1D841CEC-645C-42E4-BD75-8DFB60E48533}" type="pres">
      <dgm:prSet presAssocID="{2B5E5A3B-7D01-4BCB-B463-AB155F2C17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865B5B8-4928-41C6-AE6A-B0E0CC87CDDE}" type="pres">
      <dgm:prSet presAssocID="{AAC3A1DA-BC39-47CC-B0AF-8D6B3E7A8D17}" presName="parTxOnlySpace" presStyleCnt="0"/>
      <dgm:spPr/>
    </dgm:pt>
    <dgm:pt modelId="{F487C8F5-6732-4DC8-963B-9CA708767663}" type="pres">
      <dgm:prSet presAssocID="{DBCA8C66-F46F-4B4D-8086-8B6FD7CD576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E0B1FBB-CC53-4D26-949C-89D4FCA62E39}" type="pres">
      <dgm:prSet presAssocID="{B1195C94-5B8A-4158-9291-1625DACB1B45}" presName="parTxOnlySpace" presStyleCnt="0"/>
      <dgm:spPr/>
    </dgm:pt>
    <dgm:pt modelId="{986BCCA9-6DBE-40A5-B351-6B4144306BCB}" type="pres">
      <dgm:prSet presAssocID="{0A7EDC38-44CD-4F63-9397-992B9AE05ED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7A3CA8-5664-4882-A1BB-6CFD0241F826}" type="pres">
      <dgm:prSet presAssocID="{C9257D4B-93DC-484D-8F20-40E90465816E}" presName="parTxOnlySpace" presStyleCnt="0"/>
      <dgm:spPr/>
    </dgm:pt>
    <dgm:pt modelId="{E694C204-42B7-42E6-9B64-C3B2BDACF63B}" type="pres">
      <dgm:prSet presAssocID="{7EC209E1-552A-4B55-B5D8-FCFE1B3534D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813FA00-29BE-4E05-ADF9-DC9F754C2759}" srcId="{8A11EE41-8FA1-40D2-8BC3-B4F2F83E20A7}" destId="{DBCA8C66-F46F-4B4D-8086-8B6FD7CD576E}" srcOrd="3" destOrd="0" parTransId="{472A2C90-E7E3-41C5-8DBC-921040FA193A}" sibTransId="{B1195C94-5B8A-4158-9291-1625DACB1B45}"/>
    <dgm:cxn modelId="{03788020-A37B-47B6-B483-31AF4B65B12B}" type="presOf" srcId="{99D23F3F-4D7A-4145-BF64-F8B5BB649470}" destId="{5DEB02F2-0CF7-430B-824B-7615344FC8E7}" srcOrd="0" destOrd="0" presId="urn:microsoft.com/office/officeart/2005/8/layout/chevron1"/>
    <dgm:cxn modelId="{C0032034-2C45-4ECC-B674-D14FDF8B07BB}" type="presOf" srcId="{0A630C58-7DDC-4E4E-A1C4-4423C08E3BA5}" destId="{8ADCE099-5A00-4D74-BAEB-D392EC2D3796}" srcOrd="0" destOrd="0" presId="urn:microsoft.com/office/officeart/2005/8/layout/chevron1"/>
    <dgm:cxn modelId="{408F4135-29E1-4978-9F29-EAF0BA1CB488}" srcId="{8A11EE41-8FA1-40D2-8BC3-B4F2F83E20A7}" destId="{2B5E5A3B-7D01-4BCB-B463-AB155F2C179B}" srcOrd="2" destOrd="0" parTransId="{6C21C1D7-B92E-4E01-ADE1-0FE7AD3E5123}" sibTransId="{AAC3A1DA-BC39-47CC-B0AF-8D6B3E7A8D17}"/>
    <dgm:cxn modelId="{54798D35-436D-4A67-B8BD-9F6BB280DFA4}" type="presOf" srcId="{8A11EE41-8FA1-40D2-8BC3-B4F2F83E20A7}" destId="{37DA8602-DC46-4957-B107-707E1D54BCC8}" srcOrd="0" destOrd="0" presId="urn:microsoft.com/office/officeart/2005/8/layout/chevron1"/>
    <dgm:cxn modelId="{36E5223C-C6D5-4516-93D4-269BE56B8CCA}" srcId="{8A11EE41-8FA1-40D2-8BC3-B4F2F83E20A7}" destId="{0A7EDC38-44CD-4F63-9397-992B9AE05EDA}" srcOrd="4" destOrd="0" parTransId="{3360D91F-8301-4412-A521-0839EA89E1B8}" sibTransId="{C9257D4B-93DC-484D-8F20-40E90465816E}"/>
    <dgm:cxn modelId="{94418571-D406-44E2-867F-1BE5C1713E73}" srcId="{8A11EE41-8FA1-40D2-8BC3-B4F2F83E20A7}" destId="{0A630C58-7DDC-4E4E-A1C4-4423C08E3BA5}" srcOrd="0" destOrd="0" parTransId="{3B2C25CA-1F0E-4D3C-8EF8-78761B0FB650}" sibTransId="{FF0089D9-1A76-4E10-8754-8A7A995CE288}"/>
    <dgm:cxn modelId="{FF5BC773-AE0D-489C-ACA2-D265ED4CA21D}" srcId="{8A11EE41-8FA1-40D2-8BC3-B4F2F83E20A7}" destId="{7EC209E1-552A-4B55-B5D8-FCFE1B3534D1}" srcOrd="5" destOrd="0" parTransId="{F984DF72-843A-4C47-A93B-CA1117A05AC3}" sibTransId="{4244D581-FD9C-48A1-8FEA-D6306DB64893}"/>
    <dgm:cxn modelId="{80FFBE56-92DB-4CB3-855A-0FBBA59F7453}" type="presOf" srcId="{0A7EDC38-44CD-4F63-9397-992B9AE05EDA}" destId="{986BCCA9-6DBE-40A5-B351-6B4144306BCB}" srcOrd="0" destOrd="0" presId="urn:microsoft.com/office/officeart/2005/8/layout/chevron1"/>
    <dgm:cxn modelId="{DB6B7C9A-3A7D-419C-88BC-A59474C08BBB}" type="presOf" srcId="{2B5E5A3B-7D01-4BCB-B463-AB155F2C179B}" destId="{1D841CEC-645C-42E4-BD75-8DFB60E48533}" srcOrd="0" destOrd="0" presId="urn:microsoft.com/office/officeart/2005/8/layout/chevron1"/>
    <dgm:cxn modelId="{9067A89F-1F66-40FC-ACD5-A1727CE51C49}" type="presOf" srcId="{DBCA8C66-F46F-4B4D-8086-8B6FD7CD576E}" destId="{F487C8F5-6732-4DC8-963B-9CA708767663}" srcOrd="0" destOrd="0" presId="urn:microsoft.com/office/officeart/2005/8/layout/chevron1"/>
    <dgm:cxn modelId="{A1E32FBA-A06A-439B-9004-3A8D7ADF710D}" srcId="{8A11EE41-8FA1-40D2-8BC3-B4F2F83E20A7}" destId="{99D23F3F-4D7A-4145-BF64-F8B5BB649470}" srcOrd="1" destOrd="0" parTransId="{C21ABC60-B4D4-4A9F-B52B-96AD1D846316}" sibTransId="{C38700AD-D557-4F8B-82A4-B31F61FBE883}"/>
    <dgm:cxn modelId="{CA34A5BA-1280-4620-9357-78CA631E5D24}" type="presOf" srcId="{7EC209E1-552A-4B55-B5D8-FCFE1B3534D1}" destId="{E694C204-42B7-42E6-9B64-C3B2BDACF63B}" srcOrd="0" destOrd="0" presId="urn:microsoft.com/office/officeart/2005/8/layout/chevron1"/>
    <dgm:cxn modelId="{7605E7A4-0774-48AA-8EB1-25D2BC9E5373}" type="presParOf" srcId="{37DA8602-DC46-4957-B107-707E1D54BCC8}" destId="{8ADCE099-5A00-4D74-BAEB-D392EC2D3796}" srcOrd="0" destOrd="0" presId="urn:microsoft.com/office/officeart/2005/8/layout/chevron1"/>
    <dgm:cxn modelId="{1FC55858-CD21-4C8F-9469-0FE485CC484D}" type="presParOf" srcId="{37DA8602-DC46-4957-B107-707E1D54BCC8}" destId="{15F85EE6-3B71-4A78-8B01-5100FA30C12C}" srcOrd="1" destOrd="0" presId="urn:microsoft.com/office/officeart/2005/8/layout/chevron1"/>
    <dgm:cxn modelId="{C62E6ED5-3DE2-43AB-8755-AC6C77472CF2}" type="presParOf" srcId="{37DA8602-DC46-4957-B107-707E1D54BCC8}" destId="{5DEB02F2-0CF7-430B-824B-7615344FC8E7}" srcOrd="2" destOrd="0" presId="urn:microsoft.com/office/officeart/2005/8/layout/chevron1"/>
    <dgm:cxn modelId="{AB4FF8D6-DD4C-4966-911A-22331BBFB04E}" type="presParOf" srcId="{37DA8602-DC46-4957-B107-707E1D54BCC8}" destId="{BEF24873-CD78-42A4-8045-E2E7DE08E0D7}" srcOrd="3" destOrd="0" presId="urn:microsoft.com/office/officeart/2005/8/layout/chevron1"/>
    <dgm:cxn modelId="{1135926E-A913-4641-AFA0-C34806131AF0}" type="presParOf" srcId="{37DA8602-DC46-4957-B107-707E1D54BCC8}" destId="{1D841CEC-645C-42E4-BD75-8DFB60E48533}" srcOrd="4" destOrd="0" presId="urn:microsoft.com/office/officeart/2005/8/layout/chevron1"/>
    <dgm:cxn modelId="{0091F374-DB42-4415-B378-D69058599DB8}" type="presParOf" srcId="{37DA8602-DC46-4957-B107-707E1D54BCC8}" destId="{3865B5B8-4928-41C6-AE6A-B0E0CC87CDDE}" srcOrd="5" destOrd="0" presId="urn:microsoft.com/office/officeart/2005/8/layout/chevron1"/>
    <dgm:cxn modelId="{5F3A7E1E-ADCD-40A2-B071-398D1FCEA212}" type="presParOf" srcId="{37DA8602-DC46-4957-B107-707E1D54BCC8}" destId="{F487C8F5-6732-4DC8-963B-9CA708767663}" srcOrd="6" destOrd="0" presId="urn:microsoft.com/office/officeart/2005/8/layout/chevron1"/>
    <dgm:cxn modelId="{025978E0-F0CB-407D-9EEA-E34C2F1FFB4E}" type="presParOf" srcId="{37DA8602-DC46-4957-B107-707E1D54BCC8}" destId="{0E0B1FBB-CC53-4D26-949C-89D4FCA62E39}" srcOrd="7" destOrd="0" presId="urn:microsoft.com/office/officeart/2005/8/layout/chevron1"/>
    <dgm:cxn modelId="{DB538F67-3338-423A-A46C-25741EDC26F3}" type="presParOf" srcId="{37DA8602-DC46-4957-B107-707E1D54BCC8}" destId="{986BCCA9-6DBE-40A5-B351-6B4144306BCB}" srcOrd="8" destOrd="0" presId="urn:microsoft.com/office/officeart/2005/8/layout/chevron1"/>
    <dgm:cxn modelId="{03912595-089E-4EFD-B51F-E5760C57A4FB}" type="presParOf" srcId="{37DA8602-DC46-4957-B107-707E1D54BCC8}" destId="{DF7A3CA8-5664-4882-A1BB-6CFD0241F826}" srcOrd="9" destOrd="0" presId="urn:microsoft.com/office/officeart/2005/8/layout/chevron1"/>
    <dgm:cxn modelId="{E79E3236-F415-4E05-8C31-1FD3C4A00C40}" type="presParOf" srcId="{37DA8602-DC46-4957-B107-707E1D54BCC8}" destId="{E694C204-42B7-42E6-9B64-C3B2BDACF63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11EE41-8FA1-40D2-8BC3-B4F2F83E20A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A630C58-7DDC-4E4E-A1C4-4423C08E3BA5}">
      <dgm:prSet phldrT="[טקסט]"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gm:t>
    </dgm:pt>
    <dgm:pt modelId="{3B2C25CA-1F0E-4D3C-8EF8-78761B0FB650}" type="par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0089D9-1A76-4E10-8754-8A7A995CE288}" type="sib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D23F3F-4D7A-4145-BF64-F8B5BB649470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gm:t>
    </dgm:pt>
    <dgm:pt modelId="{C21ABC60-B4D4-4A9F-B52B-96AD1D846316}" type="par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8700AD-D557-4F8B-82A4-B31F61FBE883}" type="sib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5E5A3B-7D01-4BCB-B463-AB155F2C179B}">
      <dgm:prSet custT="1"/>
      <dgm:spPr>
        <a:solidFill>
          <a:srgbClr val="92D050"/>
        </a:solidFill>
      </dgm:spPr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gm:t>
    </dgm:pt>
    <dgm:pt modelId="{6C21C1D7-B92E-4E01-ADE1-0FE7AD3E5123}" type="par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C3A1DA-BC39-47CC-B0AF-8D6B3E7A8D17}" type="sib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CA8C66-F46F-4B4D-8086-8B6FD7CD576E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gm:t>
    </dgm:pt>
    <dgm:pt modelId="{472A2C90-E7E3-41C5-8DBC-921040FA193A}" type="par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95C94-5B8A-4158-9291-1625DACB1B45}" type="sib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EDC38-44CD-4F63-9397-992B9AE05EDA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gm:t>
    </dgm:pt>
    <dgm:pt modelId="{3360D91F-8301-4412-A521-0839EA89E1B8}" type="par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257D4B-93DC-484D-8F20-40E90465816E}" type="sib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C209E1-552A-4B55-B5D8-FCFE1B3534D1}">
      <dgm:prSet custT="1"/>
      <dgm:spPr/>
      <dgm:t>
        <a:bodyPr/>
        <a:lstStyle/>
        <a:p>
          <a:pPr rtl="1"/>
          <a:r>
            <a:rPr lang="he-IL" sz="158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gm:t>
    </dgm:pt>
    <dgm:pt modelId="{F984DF72-843A-4C47-A93B-CA1117A05AC3}" type="par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4D581-FD9C-48A1-8FEA-D6306DB64893}" type="sib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DA8602-DC46-4957-B107-707E1D54BCC8}" type="pres">
      <dgm:prSet presAssocID="{8A11EE41-8FA1-40D2-8BC3-B4F2F83E20A7}" presName="Name0" presStyleCnt="0">
        <dgm:presLayoutVars>
          <dgm:dir/>
          <dgm:animLvl val="lvl"/>
          <dgm:resizeHandles val="exact"/>
        </dgm:presLayoutVars>
      </dgm:prSet>
      <dgm:spPr/>
    </dgm:pt>
    <dgm:pt modelId="{8ADCE099-5A00-4D74-BAEB-D392EC2D3796}" type="pres">
      <dgm:prSet presAssocID="{0A630C58-7DDC-4E4E-A1C4-4423C08E3BA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5F85EE6-3B71-4A78-8B01-5100FA30C12C}" type="pres">
      <dgm:prSet presAssocID="{FF0089D9-1A76-4E10-8754-8A7A995CE288}" presName="parTxOnlySpace" presStyleCnt="0"/>
      <dgm:spPr/>
    </dgm:pt>
    <dgm:pt modelId="{5DEB02F2-0CF7-430B-824B-7615344FC8E7}" type="pres">
      <dgm:prSet presAssocID="{99D23F3F-4D7A-4145-BF64-F8B5BB64947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EF24873-CD78-42A4-8045-E2E7DE08E0D7}" type="pres">
      <dgm:prSet presAssocID="{C38700AD-D557-4F8B-82A4-B31F61FBE883}" presName="parTxOnlySpace" presStyleCnt="0"/>
      <dgm:spPr/>
    </dgm:pt>
    <dgm:pt modelId="{1D841CEC-645C-42E4-BD75-8DFB60E48533}" type="pres">
      <dgm:prSet presAssocID="{2B5E5A3B-7D01-4BCB-B463-AB155F2C17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865B5B8-4928-41C6-AE6A-B0E0CC87CDDE}" type="pres">
      <dgm:prSet presAssocID="{AAC3A1DA-BC39-47CC-B0AF-8D6B3E7A8D17}" presName="parTxOnlySpace" presStyleCnt="0"/>
      <dgm:spPr/>
    </dgm:pt>
    <dgm:pt modelId="{F487C8F5-6732-4DC8-963B-9CA708767663}" type="pres">
      <dgm:prSet presAssocID="{DBCA8C66-F46F-4B4D-8086-8B6FD7CD576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E0B1FBB-CC53-4D26-949C-89D4FCA62E39}" type="pres">
      <dgm:prSet presAssocID="{B1195C94-5B8A-4158-9291-1625DACB1B45}" presName="parTxOnlySpace" presStyleCnt="0"/>
      <dgm:spPr/>
    </dgm:pt>
    <dgm:pt modelId="{986BCCA9-6DBE-40A5-B351-6B4144306BCB}" type="pres">
      <dgm:prSet presAssocID="{0A7EDC38-44CD-4F63-9397-992B9AE05ED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7A3CA8-5664-4882-A1BB-6CFD0241F826}" type="pres">
      <dgm:prSet presAssocID="{C9257D4B-93DC-484D-8F20-40E90465816E}" presName="parTxOnlySpace" presStyleCnt="0"/>
      <dgm:spPr/>
    </dgm:pt>
    <dgm:pt modelId="{E694C204-42B7-42E6-9B64-C3B2BDACF63B}" type="pres">
      <dgm:prSet presAssocID="{7EC209E1-552A-4B55-B5D8-FCFE1B3534D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813FA00-29BE-4E05-ADF9-DC9F754C2759}" srcId="{8A11EE41-8FA1-40D2-8BC3-B4F2F83E20A7}" destId="{DBCA8C66-F46F-4B4D-8086-8B6FD7CD576E}" srcOrd="3" destOrd="0" parTransId="{472A2C90-E7E3-41C5-8DBC-921040FA193A}" sibTransId="{B1195C94-5B8A-4158-9291-1625DACB1B45}"/>
    <dgm:cxn modelId="{03788020-A37B-47B6-B483-31AF4B65B12B}" type="presOf" srcId="{99D23F3F-4D7A-4145-BF64-F8B5BB649470}" destId="{5DEB02F2-0CF7-430B-824B-7615344FC8E7}" srcOrd="0" destOrd="0" presId="urn:microsoft.com/office/officeart/2005/8/layout/chevron1"/>
    <dgm:cxn modelId="{C0032034-2C45-4ECC-B674-D14FDF8B07BB}" type="presOf" srcId="{0A630C58-7DDC-4E4E-A1C4-4423C08E3BA5}" destId="{8ADCE099-5A00-4D74-BAEB-D392EC2D3796}" srcOrd="0" destOrd="0" presId="urn:microsoft.com/office/officeart/2005/8/layout/chevron1"/>
    <dgm:cxn modelId="{408F4135-29E1-4978-9F29-EAF0BA1CB488}" srcId="{8A11EE41-8FA1-40D2-8BC3-B4F2F83E20A7}" destId="{2B5E5A3B-7D01-4BCB-B463-AB155F2C179B}" srcOrd="2" destOrd="0" parTransId="{6C21C1D7-B92E-4E01-ADE1-0FE7AD3E5123}" sibTransId="{AAC3A1DA-BC39-47CC-B0AF-8D6B3E7A8D17}"/>
    <dgm:cxn modelId="{54798D35-436D-4A67-B8BD-9F6BB280DFA4}" type="presOf" srcId="{8A11EE41-8FA1-40D2-8BC3-B4F2F83E20A7}" destId="{37DA8602-DC46-4957-B107-707E1D54BCC8}" srcOrd="0" destOrd="0" presId="urn:microsoft.com/office/officeart/2005/8/layout/chevron1"/>
    <dgm:cxn modelId="{36E5223C-C6D5-4516-93D4-269BE56B8CCA}" srcId="{8A11EE41-8FA1-40D2-8BC3-B4F2F83E20A7}" destId="{0A7EDC38-44CD-4F63-9397-992B9AE05EDA}" srcOrd="4" destOrd="0" parTransId="{3360D91F-8301-4412-A521-0839EA89E1B8}" sibTransId="{C9257D4B-93DC-484D-8F20-40E90465816E}"/>
    <dgm:cxn modelId="{94418571-D406-44E2-867F-1BE5C1713E73}" srcId="{8A11EE41-8FA1-40D2-8BC3-B4F2F83E20A7}" destId="{0A630C58-7DDC-4E4E-A1C4-4423C08E3BA5}" srcOrd="0" destOrd="0" parTransId="{3B2C25CA-1F0E-4D3C-8EF8-78761B0FB650}" sibTransId="{FF0089D9-1A76-4E10-8754-8A7A995CE288}"/>
    <dgm:cxn modelId="{FF5BC773-AE0D-489C-ACA2-D265ED4CA21D}" srcId="{8A11EE41-8FA1-40D2-8BC3-B4F2F83E20A7}" destId="{7EC209E1-552A-4B55-B5D8-FCFE1B3534D1}" srcOrd="5" destOrd="0" parTransId="{F984DF72-843A-4C47-A93B-CA1117A05AC3}" sibTransId="{4244D581-FD9C-48A1-8FEA-D6306DB64893}"/>
    <dgm:cxn modelId="{80FFBE56-92DB-4CB3-855A-0FBBA59F7453}" type="presOf" srcId="{0A7EDC38-44CD-4F63-9397-992B9AE05EDA}" destId="{986BCCA9-6DBE-40A5-B351-6B4144306BCB}" srcOrd="0" destOrd="0" presId="urn:microsoft.com/office/officeart/2005/8/layout/chevron1"/>
    <dgm:cxn modelId="{DB6B7C9A-3A7D-419C-88BC-A59474C08BBB}" type="presOf" srcId="{2B5E5A3B-7D01-4BCB-B463-AB155F2C179B}" destId="{1D841CEC-645C-42E4-BD75-8DFB60E48533}" srcOrd="0" destOrd="0" presId="urn:microsoft.com/office/officeart/2005/8/layout/chevron1"/>
    <dgm:cxn modelId="{9067A89F-1F66-40FC-ACD5-A1727CE51C49}" type="presOf" srcId="{DBCA8C66-F46F-4B4D-8086-8B6FD7CD576E}" destId="{F487C8F5-6732-4DC8-963B-9CA708767663}" srcOrd="0" destOrd="0" presId="urn:microsoft.com/office/officeart/2005/8/layout/chevron1"/>
    <dgm:cxn modelId="{A1E32FBA-A06A-439B-9004-3A8D7ADF710D}" srcId="{8A11EE41-8FA1-40D2-8BC3-B4F2F83E20A7}" destId="{99D23F3F-4D7A-4145-BF64-F8B5BB649470}" srcOrd="1" destOrd="0" parTransId="{C21ABC60-B4D4-4A9F-B52B-96AD1D846316}" sibTransId="{C38700AD-D557-4F8B-82A4-B31F61FBE883}"/>
    <dgm:cxn modelId="{CA34A5BA-1280-4620-9357-78CA631E5D24}" type="presOf" srcId="{7EC209E1-552A-4B55-B5D8-FCFE1B3534D1}" destId="{E694C204-42B7-42E6-9B64-C3B2BDACF63B}" srcOrd="0" destOrd="0" presId="urn:microsoft.com/office/officeart/2005/8/layout/chevron1"/>
    <dgm:cxn modelId="{7605E7A4-0774-48AA-8EB1-25D2BC9E5373}" type="presParOf" srcId="{37DA8602-DC46-4957-B107-707E1D54BCC8}" destId="{8ADCE099-5A00-4D74-BAEB-D392EC2D3796}" srcOrd="0" destOrd="0" presId="urn:microsoft.com/office/officeart/2005/8/layout/chevron1"/>
    <dgm:cxn modelId="{1FC55858-CD21-4C8F-9469-0FE485CC484D}" type="presParOf" srcId="{37DA8602-DC46-4957-B107-707E1D54BCC8}" destId="{15F85EE6-3B71-4A78-8B01-5100FA30C12C}" srcOrd="1" destOrd="0" presId="urn:microsoft.com/office/officeart/2005/8/layout/chevron1"/>
    <dgm:cxn modelId="{C62E6ED5-3DE2-43AB-8755-AC6C77472CF2}" type="presParOf" srcId="{37DA8602-DC46-4957-B107-707E1D54BCC8}" destId="{5DEB02F2-0CF7-430B-824B-7615344FC8E7}" srcOrd="2" destOrd="0" presId="urn:microsoft.com/office/officeart/2005/8/layout/chevron1"/>
    <dgm:cxn modelId="{AB4FF8D6-DD4C-4966-911A-22331BBFB04E}" type="presParOf" srcId="{37DA8602-DC46-4957-B107-707E1D54BCC8}" destId="{BEF24873-CD78-42A4-8045-E2E7DE08E0D7}" srcOrd="3" destOrd="0" presId="urn:microsoft.com/office/officeart/2005/8/layout/chevron1"/>
    <dgm:cxn modelId="{1135926E-A913-4641-AFA0-C34806131AF0}" type="presParOf" srcId="{37DA8602-DC46-4957-B107-707E1D54BCC8}" destId="{1D841CEC-645C-42E4-BD75-8DFB60E48533}" srcOrd="4" destOrd="0" presId="urn:microsoft.com/office/officeart/2005/8/layout/chevron1"/>
    <dgm:cxn modelId="{0091F374-DB42-4415-B378-D69058599DB8}" type="presParOf" srcId="{37DA8602-DC46-4957-B107-707E1D54BCC8}" destId="{3865B5B8-4928-41C6-AE6A-B0E0CC87CDDE}" srcOrd="5" destOrd="0" presId="urn:microsoft.com/office/officeart/2005/8/layout/chevron1"/>
    <dgm:cxn modelId="{5F3A7E1E-ADCD-40A2-B071-398D1FCEA212}" type="presParOf" srcId="{37DA8602-DC46-4957-B107-707E1D54BCC8}" destId="{F487C8F5-6732-4DC8-963B-9CA708767663}" srcOrd="6" destOrd="0" presId="urn:microsoft.com/office/officeart/2005/8/layout/chevron1"/>
    <dgm:cxn modelId="{025978E0-F0CB-407D-9EEA-E34C2F1FFB4E}" type="presParOf" srcId="{37DA8602-DC46-4957-B107-707E1D54BCC8}" destId="{0E0B1FBB-CC53-4D26-949C-89D4FCA62E39}" srcOrd="7" destOrd="0" presId="urn:microsoft.com/office/officeart/2005/8/layout/chevron1"/>
    <dgm:cxn modelId="{DB538F67-3338-423A-A46C-25741EDC26F3}" type="presParOf" srcId="{37DA8602-DC46-4957-B107-707E1D54BCC8}" destId="{986BCCA9-6DBE-40A5-B351-6B4144306BCB}" srcOrd="8" destOrd="0" presId="urn:microsoft.com/office/officeart/2005/8/layout/chevron1"/>
    <dgm:cxn modelId="{03912595-089E-4EFD-B51F-E5760C57A4FB}" type="presParOf" srcId="{37DA8602-DC46-4957-B107-707E1D54BCC8}" destId="{DF7A3CA8-5664-4882-A1BB-6CFD0241F826}" srcOrd="9" destOrd="0" presId="urn:microsoft.com/office/officeart/2005/8/layout/chevron1"/>
    <dgm:cxn modelId="{E79E3236-F415-4E05-8C31-1FD3C4A00C40}" type="presParOf" srcId="{37DA8602-DC46-4957-B107-707E1D54BCC8}" destId="{E694C204-42B7-42E6-9B64-C3B2BDACF63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11EE41-8FA1-40D2-8BC3-B4F2F83E20A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A630C58-7DDC-4E4E-A1C4-4423C08E3BA5}">
      <dgm:prSet phldrT="[טקסט]"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gm:t>
    </dgm:pt>
    <dgm:pt modelId="{3B2C25CA-1F0E-4D3C-8EF8-78761B0FB650}" type="par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0089D9-1A76-4E10-8754-8A7A995CE288}" type="sib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D23F3F-4D7A-4145-BF64-F8B5BB649470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gm:t>
    </dgm:pt>
    <dgm:pt modelId="{C21ABC60-B4D4-4A9F-B52B-96AD1D846316}" type="par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8700AD-D557-4F8B-82A4-B31F61FBE883}" type="sib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5E5A3B-7D01-4BCB-B463-AB155F2C179B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gm:t>
    </dgm:pt>
    <dgm:pt modelId="{6C21C1D7-B92E-4E01-ADE1-0FE7AD3E5123}" type="par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C3A1DA-BC39-47CC-B0AF-8D6B3E7A8D17}" type="sib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CA8C66-F46F-4B4D-8086-8B6FD7CD576E}">
      <dgm:prSet custT="1"/>
      <dgm:spPr>
        <a:solidFill>
          <a:srgbClr val="92D050"/>
        </a:solidFill>
      </dgm:spPr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gm:t>
    </dgm:pt>
    <dgm:pt modelId="{472A2C90-E7E3-41C5-8DBC-921040FA193A}" type="par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95C94-5B8A-4158-9291-1625DACB1B45}" type="sib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EDC38-44CD-4F63-9397-992B9AE05EDA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gm:t>
    </dgm:pt>
    <dgm:pt modelId="{3360D91F-8301-4412-A521-0839EA89E1B8}" type="par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257D4B-93DC-484D-8F20-40E90465816E}" type="sib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C209E1-552A-4B55-B5D8-FCFE1B3534D1}">
      <dgm:prSet custT="1"/>
      <dgm:spPr/>
      <dgm:t>
        <a:bodyPr/>
        <a:lstStyle/>
        <a:p>
          <a:pPr rtl="1"/>
          <a:r>
            <a:rPr lang="he-IL" sz="158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gm:t>
    </dgm:pt>
    <dgm:pt modelId="{F984DF72-843A-4C47-A93B-CA1117A05AC3}" type="par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4D581-FD9C-48A1-8FEA-D6306DB64893}" type="sib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DA8602-DC46-4957-B107-707E1D54BCC8}" type="pres">
      <dgm:prSet presAssocID="{8A11EE41-8FA1-40D2-8BC3-B4F2F83E20A7}" presName="Name0" presStyleCnt="0">
        <dgm:presLayoutVars>
          <dgm:dir/>
          <dgm:animLvl val="lvl"/>
          <dgm:resizeHandles val="exact"/>
        </dgm:presLayoutVars>
      </dgm:prSet>
      <dgm:spPr/>
    </dgm:pt>
    <dgm:pt modelId="{8ADCE099-5A00-4D74-BAEB-D392EC2D3796}" type="pres">
      <dgm:prSet presAssocID="{0A630C58-7DDC-4E4E-A1C4-4423C08E3BA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5F85EE6-3B71-4A78-8B01-5100FA30C12C}" type="pres">
      <dgm:prSet presAssocID="{FF0089D9-1A76-4E10-8754-8A7A995CE288}" presName="parTxOnlySpace" presStyleCnt="0"/>
      <dgm:spPr/>
    </dgm:pt>
    <dgm:pt modelId="{5DEB02F2-0CF7-430B-824B-7615344FC8E7}" type="pres">
      <dgm:prSet presAssocID="{99D23F3F-4D7A-4145-BF64-F8B5BB64947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EF24873-CD78-42A4-8045-E2E7DE08E0D7}" type="pres">
      <dgm:prSet presAssocID="{C38700AD-D557-4F8B-82A4-B31F61FBE883}" presName="parTxOnlySpace" presStyleCnt="0"/>
      <dgm:spPr/>
    </dgm:pt>
    <dgm:pt modelId="{1D841CEC-645C-42E4-BD75-8DFB60E48533}" type="pres">
      <dgm:prSet presAssocID="{2B5E5A3B-7D01-4BCB-B463-AB155F2C17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865B5B8-4928-41C6-AE6A-B0E0CC87CDDE}" type="pres">
      <dgm:prSet presAssocID="{AAC3A1DA-BC39-47CC-B0AF-8D6B3E7A8D17}" presName="parTxOnlySpace" presStyleCnt="0"/>
      <dgm:spPr/>
    </dgm:pt>
    <dgm:pt modelId="{F487C8F5-6732-4DC8-963B-9CA708767663}" type="pres">
      <dgm:prSet presAssocID="{DBCA8C66-F46F-4B4D-8086-8B6FD7CD576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E0B1FBB-CC53-4D26-949C-89D4FCA62E39}" type="pres">
      <dgm:prSet presAssocID="{B1195C94-5B8A-4158-9291-1625DACB1B45}" presName="parTxOnlySpace" presStyleCnt="0"/>
      <dgm:spPr/>
    </dgm:pt>
    <dgm:pt modelId="{986BCCA9-6DBE-40A5-B351-6B4144306BCB}" type="pres">
      <dgm:prSet presAssocID="{0A7EDC38-44CD-4F63-9397-992B9AE05ED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7A3CA8-5664-4882-A1BB-6CFD0241F826}" type="pres">
      <dgm:prSet presAssocID="{C9257D4B-93DC-484D-8F20-40E90465816E}" presName="parTxOnlySpace" presStyleCnt="0"/>
      <dgm:spPr/>
    </dgm:pt>
    <dgm:pt modelId="{E694C204-42B7-42E6-9B64-C3B2BDACF63B}" type="pres">
      <dgm:prSet presAssocID="{7EC209E1-552A-4B55-B5D8-FCFE1B3534D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813FA00-29BE-4E05-ADF9-DC9F754C2759}" srcId="{8A11EE41-8FA1-40D2-8BC3-B4F2F83E20A7}" destId="{DBCA8C66-F46F-4B4D-8086-8B6FD7CD576E}" srcOrd="3" destOrd="0" parTransId="{472A2C90-E7E3-41C5-8DBC-921040FA193A}" sibTransId="{B1195C94-5B8A-4158-9291-1625DACB1B45}"/>
    <dgm:cxn modelId="{03788020-A37B-47B6-B483-31AF4B65B12B}" type="presOf" srcId="{99D23F3F-4D7A-4145-BF64-F8B5BB649470}" destId="{5DEB02F2-0CF7-430B-824B-7615344FC8E7}" srcOrd="0" destOrd="0" presId="urn:microsoft.com/office/officeart/2005/8/layout/chevron1"/>
    <dgm:cxn modelId="{C0032034-2C45-4ECC-B674-D14FDF8B07BB}" type="presOf" srcId="{0A630C58-7DDC-4E4E-A1C4-4423C08E3BA5}" destId="{8ADCE099-5A00-4D74-BAEB-D392EC2D3796}" srcOrd="0" destOrd="0" presId="urn:microsoft.com/office/officeart/2005/8/layout/chevron1"/>
    <dgm:cxn modelId="{408F4135-29E1-4978-9F29-EAF0BA1CB488}" srcId="{8A11EE41-8FA1-40D2-8BC3-B4F2F83E20A7}" destId="{2B5E5A3B-7D01-4BCB-B463-AB155F2C179B}" srcOrd="2" destOrd="0" parTransId="{6C21C1D7-B92E-4E01-ADE1-0FE7AD3E5123}" sibTransId="{AAC3A1DA-BC39-47CC-B0AF-8D6B3E7A8D17}"/>
    <dgm:cxn modelId="{54798D35-436D-4A67-B8BD-9F6BB280DFA4}" type="presOf" srcId="{8A11EE41-8FA1-40D2-8BC3-B4F2F83E20A7}" destId="{37DA8602-DC46-4957-B107-707E1D54BCC8}" srcOrd="0" destOrd="0" presId="urn:microsoft.com/office/officeart/2005/8/layout/chevron1"/>
    <dgm:cxn modelId="{36E5223C-C6D5-4516-93D4-269BE56B8CCA}" srcId="{8A11EE41-8FA1-40D2-8BC3-B4F2F83E20A7}" destId="{0A7EDC38-44CD-4F63-9397-992B9AE05EDA}" srcOrd="4" destOrd="0" parTransId="{3360D91F-8301-4412-A521-0839EA89E1B8}" sibTransId="{C9257D4B-93DC-484D-8F20-40E90465816E}"/>
    <dgm:cxn modelId="{94418571-D406-44E2-867F-1BE5C1713E73}" srcId="{8A11EE41-8FA1-40D2-8BC3-B4F2F83E20A7}" destId="{0A630C58-7DDC-4E4E-A1C4-4423C08E3BA5}" srcOrd="0" destOrd="0" parTransId="{3B2C25CA-1F0E-4D3C-8EF8-78761B0FB650}" sibTransId="{FF0089D9-1A76-4E10-8754-8A7A995CE288}"/>
    <dgm:cxn modelId="{FF5BC773-AE0D-489C-ACA2-D265ED4CA21D}" srcId="{8A11EE41-8FA1-40D2-8BC3-B4F2F83E20A7}" destId="{7EC209E1-552A-4B55-B5D8-FCFE1B3534D1}" srcOrd="5" destOrd="0" parTransId="{F984DF72-843A-4C47-A93B-CA1117A05AC3}" sibTransId="{4244D581-FD9C-48A1-8FEA-D6306DB64893}"/>
    <dgm:cxn modelId="{80FFBE56-92DB-4CB3-855A-0FBBA59F7453}" type="presOf" srcId="{0A7EDC38-44CD-4F63-9397-992B9AE05EDA}" destId="{986BCCA9-6DBE-40A5-B351-6B4144306BCB}" srcOrd="0" destOrd="0" presId="urn:microsoft.com/office/officeart/2005/8/layout/chevron1"/>
    <dgm:cxn modelId="{DB6B7C9A-3A7D-419C-88BC-A59474C08BBB}" type="presOf" srcId="{2B5E5A3B-7D01-4BCB-B463-AB155F2C179B}" destId="{1D841CEC-645C-42E4-BD75-8DFB60E48533}" srcOrd="0" destOrd="0" presId="urn:microsoft.com/office/officeart/2005/8/layout/chevron1"/>
    <dgm:cxn modelId="{9067A89F-1F66-40FC-ACD5-A1727CE51C49}" type="presOf" srcId="{DBCA8C66-F46F-4B4D-8086-8B6FD7CD576E}" destId="{F487C8F5-6732-4DC8-963B-9CA708767663}" srcOrd="0" destOrd="0" presId="urn:microsoft.com/office/officeart/2005/8/layout/chevron1"/>
    <dgm:cxn modelId="{A1E32FBA-A06A-439B-9004-3A8D7ADF710D}" srcId="{8A11EE41-8FA1-40D2-8BC3-B4F2F83E20A7}" destId="{99D23F3F-4D7A-4145-BF64-F8B5BB649470}" srcOrd="1" destOrd="0" parTransId="{C21ABC60-B4D4-4A9F-B52B-96AD1D846316}" sibTransId="{C38700AD-D557-4F8B-82A4-B31F61FBE883}"/>
    <dgm:cxn modelId="{CA34A5BA-1280-4620-9357-78CA631E5D24}" type="presOf" srcId="{7EC209E1-552A-4B55-B5D8-FCFE1B3534D1}" destId="{E694C204-42B7-42E6-9B64-C3B2BDACF63B}" srcOrd="0" destOrd="0" presId="urn:microsoft.com/office/officeart/2005/8/layout/chevron1"/>
    <dgm:cxn modelId="{7605E7A4-0774-48AA-8EB1-25D2BC9E5373}" type="presParOf" srcId="{37DA8602-DC46-4957-B107-707E1D54BCC8}" destId="{8ADCE099-5A00-4D74-BAEB-D392EC2D3796}" srcOrd="0" destOrd="0" presId="urn:microsoft.com/office/officeart/2005/8/layout/chevron1"/>
    <dgm:cxn modelId="{1FC55858-CD21-4C8F-9469-0FE485CC484D}" type="presParOf" srcId="{37DA8602-DC46-4957-B107-707E1D54BCC8}" destId="{15F85EE6-3B71-4A78-8B01-5100FA30C12C}" srcOrd="1" destOrd="0" presId="urn:microsoft.com/office/officeart/2005/8/layout/chevron1"/>
    <dgm:cxn modelId="{C62E6ED5-3DE2-43AB-8755-AC6C77472CF2}" type="presParOf" srcId="{37DA8602-DC46-4957-B107-707E1D54BCC8}" destId="{5DEB02F2-0CF7-430B-824B-7615344FC8E7}" srcOrd="2" destOrd="0" presId="urn:microsoft.com/office/officeart/2005/8/layout/chevron1"/>
    <dgm:cxn modelId="{AB4FF8D6-DD4C-4966-911A-22331BBFB04E}" type="presParOf" srcId="{37DA8602-DC46-4957-B107-707E1D54BCC8}" destId="{BEF24873-CD78-42A4-8045-E2E7DE08E0D7}" srcOrd="3" destOrd="0" presId="urn:microsoft.com/office/officeart/2005/8/layout/chevron1"/>
    <dgm:cxn modelId="{1135926E-A913-4641-AFA0-C34806131AF0}" type="presParOf" srcId="{37DA8602-DC46-4957-B107-707E1D54BCC8}" destId="{1D841CEC-645C-42E4-BD75-8DFB60E48533}" srcOrd="4" destOrd="0" presId="urn:microsoft.com/office/officeart/2005/8/layout/chevron1"/>
    <dgm:cxn modelId="{0091F374-DB42-4415-B378-D69058599DB8}" type="presParOf" srcId="{37DA8602-DC46-4957-B107-707E1D54BCC8}" destId="{3865B5B8-4928-41C6-AE6A-B0E0CC87CDDE}" srcOrd="5" destOrd="0" presId="urn:microsoft.com/office/officeart/2005/8/layout/chevron1"/>
    <dgm:cxn modelId="{5F3A7E1E-ADCD-40A2-B071-398D1FCEA212}" type="presParOf" srcId="{37DA8602-DC46-4957-B107-707E1D54BCC8}" destId="{F487C8F5-6732-4DC8-963B-9CA708767663}" srcOrd="6" destOrd="0" presId="urn:microsoft.com/office/officeart/2005/8/layout/chevron1"/>
    <dgm:cxn modelId="{025978E0-F0CB-407D-9EEA-E34C2F1FFB4E}" type="presParOf" srcId="{37DA8602-DC46-4957-B107-707E1D54BCC8}" destId="{0E0B1FBB-CC53-4D26-949C-89D4FCA62E39}" srcOrd="7" destOrd="0" presId="urn:microsoft.com/office/officeart/2005/8/layout/chevron1"/>
    <dgm:cxn modelId="{DB538F67-3338-423A-A46C-25741EDC26F3}" type="presParOf" srcId="{37DA8602-DC46-4957-B107-707E1D54BCC8}" destId="{986BCCA9-6DBE-40A5-B351-6B4144306BCB}" srcOrd="8" destOrd="0" presId="urn:microsoft.com/office/officeart/2005/8/layout/chevron1"/>
    <dgm:cxn modelId="{03912595-089E-4EFD-B51F-E5760C57A4FB}" type="presParOf" srcId="{37DA8602-DC46-4957-B107-707E1D54BCC8}" destId="{DF7A3CA8-5664-4882-A1BB-6CFD0241F826}" srcOrd="9" destOrd="0" presId="urn:microsoft.com/office/officeart/2005/8/layout/chevron1"/>
    <dgm:cxn modelId="{E79E3236-F415-4E05-8C31-1FD3C4A00C40}" type="presParOf" srcId="{37DA8602-DC46-4957-B107-707E1D54BCC8}" destId="{E694C204-42B7-42E6-9B64-C3B2BDACF63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11EE41-8FA1-40D2-8BC3-B4F2F83E20A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A630C58-7DDC-4E4E-A1C4-4423C08E3BA5}">
      <dgm:prSet phldrT="[טקסט]"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gm:t>
    </dgm:pt>
    <dgm:pt modelId="{3B2C25CA-1F0E-4D3C-8EF8-78761B0FB650}" type="par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0089D9-1A76-4E10-8754-8A7A995CE288}" type="sib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D23F3F-4D7A-4145-BF64-F8B5BB649470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gm:t>
    </dgm:pt>
    <dgm:pt modelId="{C21ABC60-B4D4-4A9F-B52B-96AD1D846316}" type="par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8700AD-D557-4F8B-82A4-B31F61FBE883}" type="sib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5E5A3B-7D01-4BCB-B463-AB155F2C179B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gm:t>
    </dgm:pt>
    <dgm:pt modelId="{6C21C1D7-B92E-4E01-ADE1-0FE7AD3E5123}" type="par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C3A1DA-BC39-47CC-B0AF-8D6B3E7A8D17}" type="sib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CA8C66-F46F-4B4D-8086-8B6FD7CD576E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gm:t>
    </dgm:pt>
    <dgm:pt modelId="{472A2C90-E7E3-41C5-8DBC-921040FA193A}" type="par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95C94-5B8A-4158-9291-1625DACB1B45}" type="sib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EDC38-44CD-4F63-9397-992B9AE05EDA}">
      <dgm:prSet custT="1"/>
      <dgm:spPr>
        <a:solidFill>
          <a:srgbClr val="92D050"/>
        </a:solidFill>
      </dgm:spPr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gm:t>
    </dgm:pt>
    <dgm:pt modelId="{3360D91F-8301-4412-A521-0839EA89E1B8}" type="par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257D4B-93DC-484D-8F20-40E90465816E}" type="sib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C209E1-552A-4B55-B5D8-FCFE1B3534D1}">
      <dgm:prSet custT="1"/>
      <dgm:spPr/>
      <dgm:t>
        <a:bodyPr/>
        <a:lstStyle/>
        <a:p>
          <a:pPr rtl="1"/>
          <a:r>
            <a:rPr lang="he-IL" sz="158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gm:t>
    </dgm:pt>
    <dgm:pt modelId="{F984DF72-843A-4C47-A93B-CA1117A05AC3}" type="par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4D581-FD9C-48A1-8FEA-D6306DB64893}" type="sib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DA8602-DC46-4957-B107-707E1D54BCC8}" type="pres">
      <dgm:prSet presAssocID="{8A11EE41-8FA1-40D2-8BC3-B4F2F83E20A7}" presName="Name0" presStyleCnt="0">
        <dgm:presLayoutVars>
          <dgm:dir/>
          <dgm:animLvl val="lvl"/>
          <dgm:resizeHandles val="exact"/>
        </dgm:presLayoutVars>
      </dgm:prSet>
      <dgm:spPr/>
    </dgm:pt>
    <dgm:pt modelId="{8ADCE099-5A00-4D74-BAEB-D392EC2D3796}" type="pres">
      <dgm:prSet presAssocID="{0A630C58-7DDC-4E4E-A1C4-4423C08E3BA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5F85EE6-3B71-4A78-8B01-5100FA30C12C}" type="pres">
      <dgm:prSet presAssocID="{FF0089D9-1A76-4E10-8754-8A7A995CE288}" presName="parTxOnlySpace" presStyleCnt="0"/>
      <dgm:spPr/>
    </dgm:pt>
    <dgm:pt modelId="{5DEB02F2-0CF7-430B-824B-7615344FC8E7}" type="pres">
      <dgm:prSet presAssocID="{99D23F3F-4D7A-4145-BF64-F8B5BB64947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EF24873-CD78-42A4-8045-E2E7DE08E0D7}" type="pres">
      <dgm:prSet presAssocID="{C38700AD-D557-4F8B-82A4-B31F61FBE883}" presName="parTxOnlySpace" presStyleCnt="0"/>
      <dgm:spPr/>
    </dgm:pt>
    <dgm:pt modelId="{1D841CEC-645C-42E4-BD75-8DFB60E48533}" type="pres">
      <dgm:prSet presAssocID="{2B5E5A3B-7D01-4BCB-B463-AB155F2C17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865B5B8-4928-41C6-AE6A-B0E0CC87CDDE}" type="pres">
      <dgm:prSet presAssocID="{AAC3A1DA-BC39-47CC-B0AF-8D6B3E7A8D17}" presName="parTxOnlySpace" presStyleCnt="0"/>
      <dgm:spPr/>
    </dgm:pt>
    <dgm:pt modelId="{F487C8F5-6732-4DC8-963B-9CA708767663}" type="pres">
      <dgm:prSet presAssocID="{DBCA8C66-F46F-4B4D-8086-8B6FD7CD576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E0B1FBB-CC53-4D26-949C-89D4FCA62E39}" type="pres">
      <dgm:prSet presAssocID="{B1195C94-5B8A-4158-9291-1625DACB1B45}" presName="parTxOnlySpace" presStyleCnt="0"/>
      <dgm:spPr/>
    </dgm:pt>
    <dgm:pt modelId="{986BCCA9-6DBE-40A5-B351-6B4144306BCB}" type="pres">
      <dgm:prSet presAssocID="{0A7EDC38-44CD-4F63-9397-992B9AE05ED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7A3CA8-5664-4882-A1BB-6CFD0241F826}" type="pres">
      <dgm:prSet presAssocID="{C9257D4B-93DC-484D-8F20-40E90465816E}" presName="parTxOnlySpace" presStyleCnt="0"/>
      <dgm:spPr/>
    </dgm:pt>
    <dgm:pt modelId="{E694C204-42B7-42E6-9B64-C3B2BDACF63B}" type="pres">
      <dgm:prSet presAssocID="{7EC209E1-552A-4B55-B5D8-FCFE1B3534D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813FA00-29BE-4E05-ADF9-DC9F754C2759}" srcId="{8A11EE41-8FA1-40D2-8BC3-B4F2F83E20A7}" destId="{DBCA8C66-F46F-4B4D-8086-8B6FD7CD576E}" srcOrd="3" destOrd="0" parTransId="{472A2C90-E7E3-41C5-8DBC-921040FA193A}" sibTransId="{B1195C94-5B8A-4158-9291-1625DACB1B45}"/>
    <dgm:cxn modelId="{03788020-A37B-47B6-B483-31AF4B65B12B}" type="presOf" srcId="{99D23F3F-4D7A-4145-BF64-F8B5BB649470}" destId="{5DEB02F2-0CF7-430B-824B-7615344FC8E7}" srcOrd="0" destOrd="0" presId="urn:microsoft.com/office/officeart/2005/8/layout/chevron1"/>
    <dgm:cxn modelId="{C0032034-2C45-4ECC-B674-D14FDF8B07BB}" type="presOf" srcId="{0A630C58-7DDC-4E4E-A1C4-4423C08E3BA5}" destId="{8ADCE099-5A00-4D74-BAEB-D392EC2D3796}" srcOrd="0" destOrd="0" presId="urn:microsoft.com/office/officeart/2005/8/layout/chevron1"/>
    <dgm:cxn modelId="{408F4135-29E1-4978-9F29-EAF0BA1CB488}" srcId="{8A11EE41-8FA1-40D2-8BC3-B4F2F83E20A7}" destId="{2B5E5A3B-7D01-4BCB-B463-AB155F2C179B}" srcOrd="2" destOrd="0" parTransId="{6C21C1D7-B92E-4E01-ADE1-0FE7AD3E5123}" sibTransId="{AAC3A1DA-BC39-47CC-B0AF-8D6B3E7A8D17}"/>
    <dgm:cxn modelId="{54798D35-436D-4A67-B8BD-9F6BB280DFA4}" type="presOf" srcId="{8A11EE41-8FA1-40D2-8BC3-B4F2F83E20A7}" destId="{37DA8602-DC46-4957-B107-707E1D54BCC8}" srcOrd="0" destOrd="0" presId="urn:microsoft.com/office/officeart/2005/8/layout/chevron1"/>
    <dgm:cxn modelId="{36E5223C-C6D5-4516-93D4-269BE56B8CCA}" srcId="{8A11EE41-8FA1-40D2-8BC3-B4F2F83E20A7}" destId="{0A7EDC38-44CD-4F63-9397-992B9AE05EDA}" srcOrd="4" destOrd="0" parTransId="{3360D91F-8301-4412-A521-0839EA89E1B8}" sibTransId="{C9257D4B-93DC-484D-8F20-40E90465816E}"/>
    <dgm:cxn modelId="{94418571-D406-44E2-867F-1BE5C1713E73}" srcId="{8A11EE41-8FA1-40D2-8BC3-B4F2F83E20A7}" destId="{0A630C58-7DDC-4E4E-A1C4-4423C08E3BA5}" srcOrd="0" destOrd="0" parTransId="{3B2C25CA-1F0E-4D3C-8EF8-78761B0FB650}" sibTransId="{FF0089D9-1A76-4E10-8754-8A7A995CE288}"/>
    <dgm:cxn modelId="{FF5BC773-AE0D-489C-ACA2-D265ED4CA21D}" srcId="{8A11EE41-8FA1-40D2-8BC3-B4F2F83E20A7}" destId="{7EC209E1-552A-4B55-B5D8-FCFE1B3534D1}" srcOrd="5" destOrd="0" parTransId="{F984DF72-843A-4C47-A93B-CA1117A05AC3}" sibTransId="{4244D581-FD9C-48A1-8FEA-D6306DB64893}"/>
    <dgm:cxn modelId="{80FFBE56-92DB-4CB3-855A-0FBBA59F7453}" type="presOf" srcId="{0A7EDC38-44CD-4F63-9397-992B9AE05EDA}" destId="{986BCCA9-6DBE-40A5-B351-6B4144306BCB}" srcOrd="0" destOrd="0" presId="urn:microsoft.com/office/officeart/2005/8/layout/chevron1"/>
    <dgm:cxn modelId="{DB6B7C9A-3A7D-419C-88BC-A59474C08BBB}" type="presOf" srcId="{2B5E5A3B-7D01-4BCB-B463-AB155F2C179B}" destId="{1D841CEC-645C-42E4-BD75-8DFB60E48533}" srcOrd="0" destOrd="0" presId="urn:microsoft.com/office/officeart/2005/8/layout/chevron1"/>
    <dgm:cxn modelId="{9067A89F-1F66-40FC-ACD5-A1727CE51C49}" type="presOf" srcId="{DBCA8C66-F46F-4B4D-8086-8B6FD7CD576E}" destId="{F487C8F5-6732-4DC8-963B-9CA708767663}" srcOrd="0" destOrd="0" presId="urn:microsoft.com/office/officeart/2005/8/layout/chevron1"/>
    <dgm:cxn modelId="{A1E32FBA-A06A-439B-9004-3A8D7ADF710D}" srcId="{8A11EE41-8FA1-40D2-8BC3-B4F2F83E20A7}" destId="{99D23F3F-4D7A-4145-BF64-F8B5BB649470}" srcOrd="1" destOrd="0" parTransId="{C21ABC60-B4D4-4A9F-B52B-96AD1D846316}" sibTransId="{C38700AD-D557-4F8B-82A4-B31F61FBE883}"/>
    <dgm:cxn modelId="{CA34A5BA-1280-4620-9357-78CA631E5D24}" type="presOf" srcId="{7EC209E1-552A-4B55-B5D8-FCFE1B3534D1}" destId="{E694C204-42B7-42E6-9B64-C3B2BDACF63B}" srcOrd="0" destOrd="0" presId="urn:microsoft.com/office/officeart/2005/8/layout/chevron1"/>
    <dgm:cxn modelId="{7605E7A4-0774-48AA-8EB1-25D2BC9E5373}" type="presParOf" srcId="{37DA8602-DC46-4957-B107-707E1D54BCC8}" destId="{8ADCE099-5A00-4D74-BAEB-D392EC2D3796}" srcOrd="0" destOrd="0" presId="urn:microsoft.com/office/officeart/2005/8/layout/chevron1"/>
    <dgm:cxn modelId="{1FC55858-CD21-4C8F-9469-0FE485CC484D}" type="presParOf" srcId="{37DA8602-DC46-4957-B107-707E1D54BCC8}" destId="{15F85EE6-3B71-4A78-8B01-5100FA30C12C}" srcOrd="1" destOrd="0" presId="urn:microsoft.com/office/officeart/2005/8/layout/chevron1"/>
    <dgm:cxn modelId="{C62E6ED5-3DE2-43AB-8755-AC6C77472CF2}" type="presParOf" srcId="{37DA8602-DC46-4957-B107-707E1D54BCC8}" destId="{5DEB02F2-0CF7-430B-824B-7615344FC8E7}" srcOrd="2" destOrd="0" presId="urn:microsoft.com/office/officeart/2005/8/layout/chevron1"/>
    <dgm:cxn modelId="{AB4FF8D6-DD4C-4966-911A-22331BBFB04E}" type="presParOf" srcId="{37DA8602-DC46-4957-B107-707E1D54BCC8}" destId="{BEF24873-CD78-42A4-8045-E2E7DE08E0D7}" srcOrd="3" destOrd="0" presId="urn:microsoft.com/office/officeart/2005/8/layout/chevron1"/>
    <dgm:cxn modelId="{1135926E-A913-4641-AFA0-C34806131AF0}" type="presParOf" srcId="{37DA8602-DC46-4957-B107-707E1D54BCC8}" destId="{1D841CEC-645C-42E4-BD75-8DFB60E48533}" srcOrd="4" destOrd="0" presId="urn:microsoft.com/office/officeart/2005/8/layout/chevron1"/>
    <dgm:cxn modelId="{0091F374-DB42-4415-B378-D69058599DB8}" type="presParOf" srcId="{37DA8602-DC46-4957-B107-707E1D54BCC8}" destId="{3865B5B8-4928-41C6-AE6A-B0E0CC87CDDE}" srcOrd="5" destOrd="0" presId="urn:microsoft.com/office/officeart/2005/8/layout/chevron1"/>
    <dgm:cxn modelId="{5F3A7E1E-ADCD-40A2-B071-398D1FCEA212}" type="presParOf" srcId="{37DA8602-DC46-4957-B107-707E1D54BCC8}" destId="{F487C8F5-6732-4DC8-963B-9CA708767663}" srcOrd="6" destOrd="0" presId="urn:microsoft.com/office/officeart/2005/8/layout/chevron1"/>
    <dgm:cxn modelId="{025978E0-F0CB-407D-9EEA-E34C2F1FFB4E}" type="presParOf" srcId="{37DA8602-DC46-4957-B107-707E1D54BCC8}" destId="{0E0B1FBB-CC53-4D26-949C-89D4FCA62E39}" srcOrd="7" destOrd="0" presId="urn:microsoft.com/office/officeart/2005/8/layout/chevron1"/>
    <dgm:cxn modelId="{DB538F67-3338-423A-A46C-25741EDC26F3}" type="presParOf" srcId="{37DA8602-DC46-4957-B107-707E1D54BCC8}" destId="{986BCCA9-6DBE-40A5-B351-6B4144306BCB}" srcOrd="8" destOrd="0" presId="urn:microsoft.com/office/officeart/2005/8/layout/chevron1"/>
    <dgm:cxn modelId="{03912595-089E-4EFD-B51F-E5760C57A4FB}" type="presParOf" srcId="{37DA8602-DC46-4957-B107-707E1D54BCC8}" destId="{DF7A3CA8-5664-4882-A1BB-6CFD0241F826}" srcOrd="9" destOrd="0" presId="urn:microsoft.com/office/officeart/2005/8/layout/chevron1"/>
    <dgm:cxn modelId="{E79E3236-F415-4E05-8C31-1FD3C4A00C40}" type="presParOf" srcId="{37DA8602-DC46-4957-B107-707E1D54BCC8}" destId="{E694C204-42B7-42E6-9B64-C3B2BDACF63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11EE41-8FA1-40D2-8BC3-B4F2F83E20A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A630C58-7DDC-4E4E-A1C4-4423C08E3BA5}">
      <dgm:prSet phldrT="[טקסט]"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gm:t>
    </dgm:pt>
    <dgm:pt modelId="{3B2C25CA-1F0E-4D3C-8EF8-78761B0FB650}" type="par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0089D9-1A76-4E10-8754-8A7A995CE288}" type="sib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D23F3F-4D7A-4145-BF64-F8B5BB649470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gm:t>
    </dgm:pt>
    <dgm:pt modelId="{C21ABC60-B4D4-4A9F-B52B-96AD1D846316}" type="par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8700AD-D557-4F8B-82A4-B31F61FBE883}" type="sib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5E5A3B-7D01-4BCB-B463-AB155F2C179B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gm:t>
    </dgm:pt>
    <dgm:pt modelId="{6C21C1D7-B92E-4E01-ADE1-0FE7AD3E5123}" type="par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C3A1DA-BC39-47CC-B0AF-8D6B3E7A8D17}" type="sib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CA8C66-F46F-4B4D-8086-8B6FD7CD576E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gm:t>
    </dgm:pt>
    <dgm:pt modelId="{472A2C90-E7E3-41C5-8DBC-921040FA193A}" type="par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95C94-5B8A-4158-9291-1625DACB1B45}" type="sib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EDC38-44CD-4F63-9397-992B9AE05EDA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gm:t>
    </dgm:pt>
    <dgm:pt modelId="{3360D91F-8301-4412-A521-0839EA89E1B8}" type="par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257D4B-93DC-484D-8F20-40E90465816E}" type="sib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C209E1-552A-4B55-B5D8-FCFE1B3534D1}">
      <dgm:prSet custT="1"/>
      <dgm:spPr>
        <a:solidFill>
          <a:srgbClr val="92D050"/>
        </a:solidFill>
      </dgm:spPr>
      <dgm:t>
        <a:bodyPr/>
        <a:lstStyle/>
        <a:p>
          <a:pPr rtl="1"/>
          <a:r>
            <a:rPr lang="he-IL" sz="158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gm:t>
    </dgm:pt>
    <dgm:pt modelId="{F984DF72-843A-4C47-A93B-CA1117A05AC3}" type="par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4D581-FD9C-48A1-8FEA-D6306DB64893}" type="sib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DA8602-DC46-4957-B107-707E1D54BCC8}" type="pres">
      <dgm:prSet presAssocID="{8A11EE41-8FA1-40D2-8BC3-B4F2F83E20A7}" presName="Name0" presStyleCnt="0">
        <dgm:presLayoutVars>
          <dgm:dir/>
          <dgm:animLvl val="lvl"/>
          <dgm:resizeHandles val="exact"/>
        </dgm:presLayoutVars>
      </dgm:prSet>
      <dgm:spPr/>
    </dgm:pt>
    <dgm:pt modelId="{8ADCE099-5A00-4D74-BAEB-D392EC2D3796}" type="pres">
      <dgm:prSet presAssocID="{0A630C58-7DDC-4E4E-A1C4-4423C08E3BA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5F85EE6-3B71-4A78-8B01-5100FA30C12C}" type="pres">
      <dgm:prSet presAssocID="{FF0089D9-1A76-4E10-8754-8A7A995CE288}" presName="parTxOnlySpace" presStyleCnt="0"/>
      <dgm:spPr/>
    </dgm:pt>
    <dgm:pt modelId="{5DEB02F2-0CF7-430B-824B-7615344FC8E7}" type="pres">
      <dgm:prSet presAssocID="{99D23F3F-4D7A-4145-BF64-F8B5BB64947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EF24873-CD78-42A4-8045-E2E7DE08E0D7}" type="pres">
      <dgm:prSet presAssocID="{C38700AD-D557-4F8B-82A4-B31F61FBE883}" presName="parTxOnlySpace" presStyleCnt="0"/>
      <dgm:spPr/>
    </dgm:pt>
    <dgm:pt modelId="{1D841CEC-645C-42E4-BD75-8DFB60E48533}" type="pres">
      <dgm:prSet presAssocID="{2B5E5A3B-7D01-4BCB-B463-AB155F2C17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865B5B8-4928-41C6-AE6A-B0E0CC87CDDE}" type="pres">
      <dgm:prSet presAssocID="{AAC3A1DA-BC39-47CC-B0AF-8D6B3E7A8D17}" presName="parTxOnlySpace" presStyleCnt="0"/>
      <dgm:spPr/>
    </dgm:pt>
    <dgm:pt modelId="{F487C8F5-6732-4DC8-963B-9CA708767663}" type="pres">
      <dgm:prSet presAssocID="{DBCA8C66-F46F-4B4D-8086-8B6FD7CD576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E0B1FBB-CC53-4D26-949C-89D4FCA62E39}" type="pres">
      <dgm:prSet presAssocID="{B1195C94-5B8A-4158-9291-1625DACB1B45}" presName="parTxOnlySpace" presStyleCnt="0"/>
      <dgm:spPr/>
    </dgm:pt>
    <dgm:pt modelId="{986BCCA9-6DBE-40A5-B351-6B4144306BCB}" type="pres">
      <dgm:prSet presAssocID="{0A7EDC38-44CD-4F63-9397-992B9AE05ED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7A3CA8-5664-4882-A1BB-6CFD0241F826}" type="pres">
      <dgm:prSet presAssocID="{C9257D4B-93DC-484D-8F20-40E90465816E}" presName="parTxOnlySpace" presStyleCnt="0"/>
      <dgm:spPr/>
    </dgm:pt>
    <dgm:pt modelId="{E694C204-42B7-42E6-9B64-C3B2BDACF63B}" type="pres">
      <dgm:prSet presAssocID="{7EC209E1-552A-4B55-B5D8-FCFE1B3534D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813FA00-29BE-4E05-ADF9-DC9F754C2759}" srcId="{8A11EE41-8FA1-40D2-8BC3-B4F2F83E20A7}" destId="{DBCA8C66-F46F-4B4D-8086-8B6FD7CD576E}" srcOrd="3" destOrd="0" parTransId="{472A2C90-E7E3-41C5-8DBC-921040FA193A}" sibTransId="{B1195C94-5B8A-4158-9291-1625DACB1B45}"/>
    <dgm:cxn modelId="{03788020-A37B-47B6-B483-31AF4B65B12B}" type="presOf" srcId="{99D23F3F-4D7A-4145-BF64-F8B5BB649470}" destId="{5DEB02F2-0CF7-430B-824B-7615344FC8E7}" srcOrd="0" destOrd="0" presId="urn:microsoft.com/office/officeart/2005/8/layout/chevron1"/>
    <dgm:cxn modelId="{C0032034-2C45-4ECC-B674-D14FDF8B07BB}" type="presOf" srcId="{0A630C58-7DDC-4E4E-A1C4-4423C08E3BA5}" destId="{8ADCE099-5A00-4D74-BAEB-D392EC2D3796}" srcOrd="0" destOrd="0" presId="urn:microsoft.com/office/officeart/2005/8/layout/chevron1"/>
    <dgm:cxn modelId="{408F4135-29E1-4978-9F29-EAF0BA1CB488}" srcId="{8A11EE41-8FA1-40D2-8BC3-B4F2F83E20A7}" destId="{2B5E5A3B-7D01-4BCB-B463-AB155F2C179B}" srcOrd="2" destOrd="0" parTransId="{6C21C1D7-B92E-4E01-ADE1-0FE7AD3E5123}" sibTransId="{AAC3A1DA-BC39-47CC-B0AF-8D6B3E7A8D17}"/>
    <dgm:cxn modelId="{54798D35-436D-4A67-B8BD-9F6BB280DFA4}" type="presOf" srcId="{8A11EE41-8FA1-40D2-8BC3-B4F2F83E20A7}" destId="{37DA8602-DC46-4957-B107-707E1D54BCC8}" srcOrd="0" destOrd="0" presId="urn:microsoft.com/office/officeart/2005/8/layout/chevron1"/>
    <dgm:cxn modelId="{36E5223C-C6D5-4516-93D4-269BE56B8CCA}" srcId="{8A11EE41-8FA1-40D2-8BC3-B4F2F83E20A7}" destId="{0A7EDC38-44CD-4F63-9397-992B9AE05EDA}" srcOrd="4" destOrd="0" parTransId="{3360D91F-8301-4412-A521-0839EA89E1B8}" sibTransId="{C9257D4B-93DC-484D-8F20-40E90465816E}"/>
    <dgm:cxn modelId="{94418571-D406-44E2-867F-1BE5C1713E73}" srcId="{8A11EE41-8FA1-40D2-8BC3-B4F2F83E20A7}" destId="{0A630C58-7DDC-4E4E-A1C4-4423C08E3BA5}" srcOrd="0" destOrd="0" parTransId="{3B2C25CA-1F0E-4D3C-8EF8-78761B0FB650}" sibTransId="{FF0089D9-1A76-4E10-8754-8A7A995CE288}"/>
    <dgm:cxn modelId="{FF5BC773-AE0D-489C-ACA2-D265ED4CA21D}" srcId="{8A11EE41-8FA1-40D2-8BC3-B4F2F83E20A7}" destId="{7EC209E1-552A-4B55-B5D8-FCFE1B3534D1}" srcOrd="5" destOrd="0" parTransId="{F984DF72-843A-4C47-A93B-CA1117A05AC3}" sibTransId="{4244D581-FD9C-48A1-8FEA-D6306DB64893}"/>
    <dgm:cxn modelId="{80FFBE56-92DB-4CB3-855A-0FBBA59F7453}" type="presOf" srcId="{0A7EDC38-44CD-4F63-9397-992B9AE05EDA}" destId="{986BCCA9-6DBE-40A5-B351-6B4144306BCB}" srcOrd="0" destOrd="0" presId="urn:microsoft.com/office/officeart/2005/8/layout/chevron1"/>
    <dgm:cxn modelId="{DB6B7C9A-3A7D-419C-88BC-A59474C08BBB}" type="presOf" srcId="{2B5E5A3B-7D01-4BCB-B463-AB155F2C179B}" destId="{1D841CEC-645C-42E4-BD75-8DFB60E48533}" srcOrd="0" destOrd="0" presId="urn:microsoft.com/office/officeart/2005/8/layout/chevron1"/>
    <dgm:cxn modelId="{9067A89F-1F66-40FC-ACD5-A1727CE51C49}" type="presOf" srcId="{DBCA8C66-F46F-4B4D-8086-8B6FD7CD576E}" destId="{F487C8F5-6732-4DC8-963B-9CA708767663}" srcOrd="0" destOrd="0" presId="urn:microsoft.com/office/officeart/2005/8/layout/chevron1"/>
    <dgm:cxn modelId="{A1E32FBA-A06A-439B-9004-3A8D7ADF710D}" srcId="{8A11EE41-8FA1-40D2-8BC3-B4F2F83E20A7}" destId="{99D23F3F-4D7A-4145-BF64-F8B5BB649470}" srcOrd="1" destOrd="0" parTransId="{C21ABC60-B4D4-4A9F-B52B-96AD1D846316}" sibTransId="{C38700AD-D557-4F8B-82A4-B31F61FBE883}"/>
    <dgm:cxn modelId="{CA34A5BA-1280-4620-9357-78CA631E5D24}" type="presOf" srcId="{7EC209E1-552A-4B55-B5D8-FCFE1B3534D1}" destId="{E694C204-42B7-42E6-9B64-C3B2BDACF63B}" srcOrd="0" destOrd="0" presId="urn:microsoft.com/office/officeart/2005/8/layout/chevron1"/>
    <dgm:cxn modelId="{7605E7A4-0774-48AA-8EB1-25D2BC9E5373}" type="presParOf" srcId="{37DA8602-DC46-4957-B107-707E1D54BCC8}" destId="{8ADCE099-5A00-4D74-BAEB-D392EC2D3796}" srcOrd="0" destOrd="0" presId="urn:microsoft.com/office/officeart/2005/8/layout/chevron1"/>
    <dgm:cxn modelId="{1FC55858-CD21-4C8F-9469-0FE485CC484D}" type="presParOf" srcId="{37DA8602-DC46-4957-B107-707E1D54BCC8}" destId="{15F85EE6-3B71-4A78-8B01-5100FA30C12C}" srcOrd="1" destOrd="0" presId="urn:microsoft.com/office/officeart/2005/8/layout/chevron1"/>
    <dgm:cxn modelId="{C62E6ED5-3DE2-43AB-8755-AC6C77472CF2}" type="presParOf" srcId="{37DA8602-DC46-4957-B107-707E1D54BCC8}" destId="{5DEB02F2-0CF7-430B-824B-7615344FC8E7}" srcOrd="2" destOrd="0" presId="urn:microsoft.com/office/officeart/2005/8/layout/chevron1"/>
    <dgm:cxn modelId="{AB4FF8D6-DD4C-4966-911A-22331BBFB04E}" type="presParOf" srcId="{37DA8602-DC46-4957-B107-707E1D54BCC8}" destId="{BEF24873-CD78-42A4-8045-E2E7DE08E0D7}" srcOrd="3" destOrd="0" presId="urn:microsoft.com/office/officeart/2005/8/layout/chevron1"/>
    <dgm:cxn modelId="{1135926E-A913-4641-AFA0-C34806131AF0}" type="presParOf" srcId="{37DA8602-DC46-4957-B107-707E1D54BCC8}" destId="{1D841CEC-645C-42E4-BD75-8DFB60E48533}" srcOrd="4" destOrd="0" presId="urn:microsoft.com/office/officeart/2005/8/layout/chevron1"/>
    <dgm:cxn modelId="{0091F374-DB42-4415-B378-D69058599DB8}" type="presParOf" srcId="{37DA8602-DC46-4957-B107-707E1D54BCC8}" destId="{3865B5B8-4928-41C6-AE6A-B0E0CC87CDDE}" srcOrd="5" destOrd="0" presId="urn:microsoft.com/office/officeart/2005/8/layout/chevron1"/>
    <dgm:cxn modelId="{5F3A7E1E-ADCD-40A2-B071-398D1FCEA212}" type="presParOf" srcId="{37DA8602-DC46-4957-B107-707E1D54BCC8}" destId="{F487C8F5-6732-4DC8-963B-9CA708767663}" srcOrd="6" destOrd="0" presId="urn:microsoft.com/office/officeart/2005/8/layout/chevron1"/>
    <dgm:cxn modelId="{025978E0-F0CB-407D-9EEA-E34C2F1FFB4E}" type="presParOf" srcId="{37DA8602-DC46-4957-B107-707E1D54BCC8}" destId="{0E0B1FBB-CC53-4D26-949C-89D4FCA62E39}" srcOrd="7" destOrd="0" presId="urn:microsoft.com/office/officeart/2005/8/layout/chevron1"/>
    <dgm:cxn modelId="{DB538F67-3338-423A-A46C-25741EDC26F3}" type="presParOf" srcId="{37DA8602-DC46-4957-B107-707E1D54BCC8}" destId="{986BCCA9-6DBE-40A5-B351-6B4144306BCB}" srcOrd="8" destOrd="0" presId="urn:microsoft.com/office/officeart/2005/8/layout/chevron1"/>
    <dgm:cxn modelId="{03912595-089E-4EFD-B51F-E5760C57A4FB}" type="presParOf" srcId="{37DA8602-DC46-4957-B107-707E1D54BCC8}" destId="{DF7A3CA8-5664-4882-A1BB-6CFD0241F826}" srcOrd="9" destOrd="0" presId="urn:microsoft.com/office/officeart/2005/8/layout/chevron1"/>
    <dgm:cxn modelId="{E79E3236-F415-4E05-8C31-1FD3C4A00C40}" type="presParOf" srcId="{37DA8602-DC46-4957-B107-707E1D54BCC8}" destId="{E694C204-42B7-42E6-9B64-C3B2BDACF63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11EE41-8FA1-40D2-8BC3-B4F2F83E20A7}" type="doc">
      <dgm:prSet loTypeId="urn:microsoft.com/office/officeart/2005/8/layout/chevron1" loCatId="process" qsTypeId="urn:microsoft.com/office/officeart/2005/8/quickstyle/simple1" qsCatId="simple" csTypeId="urn:microsoft.com/office/officeart/2005/8/colors/accent1_3" csCatId="accent1" phldr="1"/>
      <dgm:spPr/>
    </dgm:pt>
    <dgm:pt modelId="{0A630C58-7DDC-4E4E-A1C4-4423C08E3BA5}">
      <dgm:prSet phldrT="[טקסט]"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gm:t>
    </dgm:pt>
    <dgm:pt modelId="{3B2C25CA-1F0E-4D3C-8EF8-78761B0FB650}" type="par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0089D9-1A76-4E10-8754-8A7A995CE288}" type="sibTrans" cxnId="{94418571-D406-44E2-867F-1BE5C1713E73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D23F3F-4D7A-4145-BF64-F8B5BB649470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gm:t>
    </dgm:pt>
    <dgm:pt modelId="{C21ABC60-B4D4-4A9F-B52B-96AD1D846316}" type="par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38700AD-D557-4F8B-82A4-B31F61FBE883}" type="sibTrans" cxnId="{A1E32FBA-A06A-439B-9004-3A8D7ADF710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5E5A3B-7D01-4BCB-B463-AB155F2C179B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gm:t>
    </dgm:pt>
    <dgm:pt modelId="{6C21C1D7-B92E-4E01-ADE1-0FE7AD3E5123}" type="par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AC3A1DA-BC39-47CC-B0AF-8D6B3E7A8D17}" type="sibTrans" cxnId="{408F4135-29E1-4978-9F29-EAF0BA1CB488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CA8C66-F46F-4B4D-8086-8B6FD7CD576E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gm:t>
    </dgm:pt>
    <dgm:pt modelId="{472A2C90-E7E3-41C5-8DBC-921040FA193A}" type="par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1195C94-5B8A-4158-9291-1625DACB1B45}" type="sibTrans" cxnId="{A813FA00-29BE-4E05-ADF9-DC9F754C2759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A7EDC38-44CD-4F63-9397-992B9AE05EDA}">
      <dgm:prSet custT="1"/>
      <dgm:spPr/>
      <dgm:t>
        <a:bodyPr/>
        <a:lstStyle/>
        <a:p>
          <a:pPr rtl="1"/>
          <a:r>
            <a:rPr lang="he-IL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gm:t>
    </dgm:pt>
    <dgm:pt modelId="{3360D91F-8301-4412-A521-0839EA89E1B8}" type="par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257D4B-93DC-484D-8F20-40E90465816E}" type="sibTrans" cxnId="{36E5223C-C6D5-4516-93D4-269BE56B8CCA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C209E1-552A-4B55-B5D8-FCFE1B3534D1}">
      <dgm:prSet custT="1"/>
      <dgm:spPr>
        <a:solidFill>
          <a:srgbClr val="92D050"/>
        </a:solidFill>
      </dgm:spPr>
      <dgm:t>
        <a:bodyPr/>
        <a:lstStyle/>
        <a:p>
          <a:pPr rtl="1"/>
          <a:r>
            <a:rPr lang="he-IL" sz="158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gm:t>
    </dgm:pt>
    <dgm:pt modelId="{F984DF72-843A-4C47-A93B-CA1117A05AC3}" type="par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44D581-FD9C-48A1-8FEA-D6306DB64893}" type="sibTrans" cxnId="{FF5BC773-AE0D-489C-ACA2-D265ED4CA21D}">
      <dgm:prSet/>
      <dgm:spPr/>
      <dgm:t>
        <a:bodyPr/>
        <a:lstStyle/>
        <a:p>
          <a:pPr rtl="1"/>
          <a:endParaRPr lang="he-IL" sz="2400" b="1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7DA8602-DC46-4957-B107-707E1D54BCC8}" type="pres">
      <dgm:prSet presAssocID="{8A11EE41-8FA1-40D2-8BC3-B4F2F83E20A7}" presName="Name0" presStyleCnt="0">
        <dgm:presLayoutVars>
          <dgm:dir/>
          <dgm:animLvl val="lvl"/>
          <dgm:resizeHandles val="exact"/>
        </dgm:presLayoutVars>
      </dgm:prSet>
      <dgm:spPr/>
    </dgm:pt>
    <dgm:pt modelId="{8ADCE099-5A00-4D74-BAEB-D392EC2D3796}" type="pres">
      <dgm:prSet presAssocID="{0A630C58-7DDC-4E4E-A1C4-4423C08E3BA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5F85EE6-3B71-4A78-8B01-5100FA30C12C}" type="pres">
      <dgm:prSet presAssocID="{FF0089D9-1A76-4E10-8754-8A7A995CE288}" presName="parTxOnlySpace" presStyleCnt="0"/>
      <dgm:spPr/>
    </dgm:pt>
    <dgm:pt modelId="{5DEB02F2-0CF7-430B-824B-7615344FC8E7}" type="pres">
      <dgm:prSet presAssocID="{99D23F3F-4D7A-4145-BF64-F8B5BB64947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EF24873-CD78-42A4-8045-E2E7DE08E0D7}" type="pres">
      <dgm:prSet presAssocID="{C38700AD-D557-4F8B-82A4-B31F61FBE883}" presName="parTxOnlySpace" presStyleCnt="0"/>
      <dgm:spPr/>
    </dgm:pt>
    <dgm:pt modelId="{1D841CEC-645C-42E4-BD75-8DFB60E48533}" type="pres">
      <dgm:prSet presAssocID="{2B5E5A3B-7D01-4BCB-B463-AB155F2C17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865B5B8-4928-41C6-AE6A-B0E0CC87CDDE}" type="pres">
      <dgm:prSet presAssocID="{AAC3A1DA-BC39-47CC-B0AF-8D6B3E7A8D17}" presName="parTxOnlySpace" presStyleCnt="0"/>
      <dgm:spPr/>
    </dgm:pt>
    <dgm:pt modelId="{F487C8F5-6732-4DC8-963B-9CA708767663}" type="pres">
      <dgm:prSet presAssocID="{DBCA8C66-F46F-4B4D-8086-8B6FD7CD576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E0B1FBB-CC53-4D26-949C-89D4FCA62E39}" type="pres">
      <dgm:prSet presAssocID="{B1195C94-5B8A-4158-9291-1625DACB1B45}" presName="parTxOnlySpace" presStyleCnt="0"/>
      <dgm:spPr/>
    </dgm:pt>
    <dgm:pt modelId="{986BCCA9-6DBE-40A5-B351-6B4144306BCB}" type="pres">
      <dgm:prSet presAssocID="{0A7EDC38-44CD-4F63-9397-992B9AE05EDA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F7A3CA8-5664-4882-A1BB-6CFD0241F826}" type="pres">
      <dgm:prSet presAssocID="{C9257D4B-93DC-484D-8F20-40E90465816E}" presName="parTxOnlySpace" presStyleCnt="0"/>
      <dgm:spPr/>
    </dgm:pt>
    <dgm:pt modelId="{E694C204-42B7-42E6-9B64-C3B2BDACF63B}" type="pres">
      <dgm:prSet presAssocID="{7EC209E1-552A-4B55-B5D8-FCFE1B3534D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813FA00-29BE-4E05-ADF9-DC9F754C2759}" srcId="{8A11EE41-8FA1-40D2-8BC3-B4F2F83E20A7}" destId="{DBCA8C66-F46F-4B4D-8086-8B6FD7CD576E}" srcOrd="3" destOrd="0" parTransId="{472A2C90-E7E3-41C5-8DBC-921040FA193A}" sibTransId="{B1195C94-5B8A-4158-9291-1625DACB1B45}"/>
    <dgm:cxn modelId="{03788020-A37B-47B6-B483-31AF4B65B12B}" type="presOf" srcId="{99D23F3F-4D7A-4145-BF64-F8B5BB649470}" destId="{5DEB02F2-0CF7-430B-824B-7615344FC8E7}" srcOrd="0" destOrd="0" presId="urn:microsoft.com/office/officeart/2005/8/layout/chevron1"/>
    <dgm:cxn modelId="{C0032034-2C45-4ECC-B674-D14FDF8B07BB}" type="presOf" srcId="{0A630C58-7DDC-4E4E-A1C4-4423C08E3BA5}" destId="{8ADCE099-5A00-4D74-BAEB-D392EC2D3796}" srcOrd="0" destOrd="0" presId="urn:microsoft.com/office/officeart/2005/8/layout/chevron1"/>
    <dgm:cxn modelId="{408F4135-29E1-4978-9F29-EAF0BA1CB488}" srcId="{8A11EE41-8FA1-40D2-8BC3-B4F2F83E20A7}" destId="{2B5E5A3B-7D01-4BCB-B463-AB155F2C179B}" srcOrd="2" destOrd="0" parTransId="{6C21C1D7-B92E-4E01-ADE1-0FE7AD3E5123}" sibTransId="{AAC3A1DA-BC39-47CC-B0AF-8D6B3E7A8D17}"/>
    <dgm:cxn modelId="{54798D35-436D-4A67-B8BD-9F6BB280DFA4}" type="presOf" srcId="{8A11EE41-8FA1-40D2-8BC3-B4F2F83E20A7}" destId="{37DA8602-DC46-4957-B107-707E1D54BCC8}" srcOrd="0" destOrd="0" presId="urn:microsoft.com/office/officeart/2005/8/layout/chevron1"/>
    <dgm:cxn modelId="{36E5223C-C6D5-4516-93D4-269BE56B8CCA}" srcId="{8A11EE41-8FA1-40D2-8BC3-B4F2F83E20A7}" destId="{0A7EDC38-44CD-4F63-9397-992B9AE05EDA}" srcOrd="4" destOrd="0" parTransId="{3360D91F-8301-4412-A521-0839EA89E1B8}" sibTransId="{C9257D4B-93DC-484D-8F20-40E90465816E}"/>
    <dgm:cxn modelId="{94418571-D406-44E2-867F-1BE5C1713E73}" srcId="{8A11EE41-8FA1-40D2-8BC3-B4F2F83E20A7}" destId="{0A630C58-7DDC-4E4E-A1C4-4423C08E3BA5}" srcOrd="0" destOrd="0" parTransId="{3B2C25CA-1F0E-4D3C-8EF8-78761B0FB650}" sibTransId="{FF0089D9-1A76-4E10-8754-8A7A995CE288}"/>
    <dgm:cxn modelId="{FF5BC773-AE0D-489C-ACA2-D265ED4CA21D}" srcId="{8A11EE41-8FA1-40D2-8BC3-B4F2F83E20A7}" destId="{7EC209E1-552A-4B55-B5D8-FCFE1B3534D1}" srcOrd="5" destOrd="0" parTransId="{F984DF72-843A-4C47-A93B-CA1117A05AC3}" sibTransId="{4244D581-FD9C-48A1-8FEA-D6306DB64893}"/>
    <dgm:cxn modelId="{80FFBE56-92DB-4CB3-855A-0FBBA59F7453}" type="presOf" srcId="{0A7EDC38-44CD-4F63-9397-992B9AE05EDA}" destId="{986BCCA9-6DBE-40A5-B351-6B4144306BCB}" srcOrd="0" destOrd="0" presId="urn:microsoft.com/office/officeart/2005/8/layout/chevron1"/>
    <dgm:cxn modelId="{DB6B7C9A-3A7D-419C-88BC-A59474C08BBB}" type="presOf" srcId="{2B5E5A3B-7D01-4BCB-B463-AB155F2C179B}" destId="{1D841CEC-645C-42E4-BD75-8DFB60E48533}" srcOrd="0" destOrd="0" presId="urn:microsoft.com/office/officeart/2005/8/layout/chevron1"/>
    <dgm:cxn modelId="{9067A89F-1F66-40FC-ACD5-A1727CE51C49}" type="presOf" srcId="{DBCA8C66-F46F-4B4D-8086-8B6FD7CD576E}" destId="{F487C8F5-6732-4DC8-963B-9CA708767663}" srcOrd="0" destOrd="0" presId="urn:microsoft.com/office/officeart/2005/8/layout/chevron1"/>
    <dgm:cxn modelId="{A1E32FBA-A06A-439B-9004-3A8D7ADF710D}" srcId="{8A11EE41-8FA1-40D2-8BC3-B4F2F83E20A7}" destId="{99D23F3F-4D7A-4145-BF64-F8B5BB649470}" srcOrd="1" destOrd="0" parTransId="{C21ABC60-B4D4-4A9F-B52B-96AD1D846316}" sibTransId="{C38700AD-D557-4F8B-82A4-B31F61FBE883}"/>
    <dgm:cxn modelId="{CA34A5BA-1280-4620-9357-78CA631E5D24}" type="presOf" srcId="{7EC209E1-552A-4B55-B5D8-FCFE1B3534D1}" destId="{E694C204-42B7-42E6-9B64-C3B2BDACF63B}" srcOrd="0" destOrd="0" presId="urn:microsoft.com/office/officeart/2005/8/layout/chevron1"/>
    <dgm:cxn modelId="{7605E7A4-0774-48AA-8EB1-25D2BC9E5373}" type="presParOf" srcId="{37DA8602-DC46-4957-B107-707E1D54BCC8}" destId="{8ADCE099-5A00-4D74-BAEB-D392EC2D3796}" srcOrd="0" destOrd="0" presId="urn:microsoft.com/office/officeart/2005/8/layout/chevron1"/>
    <dgm:cxn modelId="{1FC55858-CD21-4C8F-9469-0FE485CC484D}" type="presParOf" srcId="{37DA8602-DC46-4957-B107-707E1D54BCC8}" destId="{15F85EE6-3B71-4A78-8B01-5100FA30C12C}" srcOrd="1" destOrd="0" presId="urn:microsoft.com/office/officeart/2005/8/layout/chevron1"/>
    <dgm:cxn modelId="{C62E6ED5-3DE2-43AB-8755-AC6C77472CF2}" type="presParOf" srcId="{37DA8602-DC46-4957-B107-707E1D54BCC8}" destId="{5DEB02F2-0CF7-430B-824B-7615344FC8E7}" srcOrd="2" destOrd="0" presId="urn:microsoft.com/office/officeart/2005/8/layout/chevron1"/>
    <dgm:cxn modelId="{AB4FF8D6-DD4C-4966-911A-22331BBFB04E}" type="presParOf" srcId="{37DA8602-DC46-4957-B107-707E1D54BCC8}" destId="{BEF24873-CD78-42A4-8045-E2E7DE08E0D7}" srcOrd="3" destOrd="0" presId="urn:microsoft.com/office/officeart/2005/8/layout/chevron1"/>
    <dgm:cxn modelId="{1135926E-A913-4641-AFA0-C34806131AF0}" type="presParOf" srcId="{37DA8602-DC46-4957-B107-707E1D54BCC8}" destId="{1D841CEC-645C-42E4-BD75-8DFB60E48533}" srcOrd="4" destOrd="0" presId="urn:microsoft.com/office/officeart/2005/8/layout/chevron1"/>
    <dgm:cxn modelId="{0091F374-DB42-4415-B378-D69058599DB8}" type="presParOf" srcId="{37DA8602-DC46-4957-B107-707E1D54BCC8}" destId="{3865B5B8-4928-41C6-AE6A-B0E0CC87CDDE}" srcOrd="5" destOrd="0" presId="urn:microsoft.com/office/officeart/2005/8/layout/chevron1"/>
    <dgm:cxn modelId="{5F3A7E1E-ADCD-40A2-B071-398D1FCEA212}" type="presParOf" srcId="{37DA8602-DC46-4957-B107-707E1D54BCC8}" destId="{F487C8F5-6732-4DC8-963B-9CA708767663}" srcOrd="6" destOrd="0" presId="urn:microsoft.com/office/officeart/2005/8/layout/chevron1"/>
    <dgm:cxn modelId="{025978E0-F0CB-407D-9EEA-E34C2F1FFB4E}" type="presParOf" srcId="{37DA8602-DC46-4957-B107-707E1D54BCC8}" destId="{0E0B1FBB-CC53-4D26-949C-89D4FCA62E39}" srcOrd="7" destOrd="0" presId="urn:microsoft.com/office/officeart/2005/8/layout/chevron1"/>
    <dgm:cxn modelId="{DB538F67-3338-423A-A46C-25741EDC26F3}" type="presParOf" srcId="{37DA8602-DC46-4957-B107-707E1D54BCC8}" destId="{986BCCA9-6DBE-40A5-B351-6B4144306BCB}" srcOrd="8" destOrd="0" presId="urn:microsoft.com/office/officeart/2005/8/layout/chevron1"/>
    <dgm:cxn modelId="{03912595-089E-4EFD-B51F-E5760C57A4FB}" type="presParOf" srcId="{37DA8602-DC46-4957-B107-707E1D54BCC8}" destId="{DF7A3CA8-5664-4882-A1BB-6CFD0241F826}" srcOrd="9" destOrd="0" presId="urn:microsoft.com/office/officeart/2005/8/layout/chevron1"/>
    <dgm:cxn modelId="{E79E3236-F415-4E05-8C31-1FD3C4A00C40}" type="presParOf" srcId="{37DA8602-DC46-4957-B107-707E1D54BCC8}" destId="{E694C204-42B7-42E6-9B64-C3B2BDACF63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25CFD34-C425-43E3-A129-DE69887BF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DE91C34D-06B3-4138-9581-EEBE79FF9175}">
      <dgm:prSet phldrT="[טקסט]" custT="1"/>
      <dgm:spPr/>
      <dgm:t>
        <a:bodyPr/>
        <a:lstStyle/>
        <a:p>
          <a:pPr rtl="1"/>
          <a:r>
            <a:rPr lang="he-IL" sz="1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rPr>
            <a:t>חזרה</a:t>
          </a:r>
          <a:endParaRPr lang="he-IL" sz="1800" dirty="0">
            <a:solidFill>
              <a:schemeClr val="bg1"/>
            </a:solidFill>
          </a:endParaRPr>
        </a:p>
      </dgm:t>
    </dgm:pt>
    <dgm:pt modelId="{46681A57-7DC6-4AA2-8D7E-40436E685D0B}" type="parTrans" cxnId="{1499436D-8D7E-4EFC-8CDE-C3BE351C8498}">
      <dgm:prSet/>
      <dgm:spPr/>
      <dgm:t>
        <a:bodyPr/>
        <a:lstStyle/>
        <a:p>
          <a:pPr rtl="1"/>
          <a:endParaRPr lang="he-IL"/>
        </a:p>
      </dgm:t>
    </dgm:pt>
    <dgm:pt modelId="{E788295E-EAAC-4800-9777-622F6A61727E}" type="sibTrans" cxnId="{1499436D-8D7E-4EFC-8CDE-C3BE351C8498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pPr rtl="1"/>
          <a:endParaRPr lang="he-IL"/>
        </a:p>
      </dgm:t>
    </dgm:pt>
    <dgm:pt modelId="{174932C6-AE79-4D7C-AE1B-85A504B1460E}" type="pres">
      <dgm:prSet presAssocID="{925CFD34-C425-43E3-A129-DE69887BFA84}" presName="Name0" presStyleCnt="0">
        <dgm:presLayoutVars>
          <dgm:chMax val="7"/>
          <dgm:chPref val="7"/>
          <dgm:dir/>
        </dgm:presLayoutVars>
      </dgm:prSet>
      <dgm:spPr/>
    </dgm:pt>
    <dgm:pt modelId="{A9098B50-2DDC-4222-8EB5-9642EE837C79}" type="pres">
      <dgm:prSet presAssocID="{925CFD34-C425-43E3-A129-DE69887BFA84}" presName="Name1" presStyleCnt="0"/>
      <dgm:spPr/>
    </dgm:pt>
    <dgm:pt modelId="{426432CA-6A89-41EF-ABDE-B2B2922E9CEE}" type="pres">
      <dgm:prSet presAssocID="{E788295E-EAAC-4800-9777-622F6A61727E}" presName="picture_1" presStyleCnt="0"/>
      <dgm:spPr/>
    </dgm:pt>
    <dgm:pt modelId="{37D4CD4D-8D46-4BC3-B979-BAA4F39270F4}" type="pres">
      <dgm:prSet presAssocID="{E788295E-EAAC-4800-9777-622F6A61727E}" presName="pictureRepeatNode" presStyleLbl="alignImgPlace1" presStyleIdx="0" presStyleCnt="1" custScaleX="75132" custScaleY="75132"/>
      <dgm:spPr/>
    </dgm:pt>
    <dgm:pt modelId="{EBC907CA-71C4-442B-9420-F8694A95AF3D}" type="pres">
      <dgm:prSet presAssocID="{DE91C34D-06B3-4138-9581-EEBE79FF9175}" presName="text_1" presStyleLbl="node1" presStyleIdx="0" presStyleCnt="0" custScaleX="153061" custScaleY="168189" custLinFactNeighborX="7597" custLinFactNeighborY="86212">
        <dgm:presLayoutVars>
          <dgm:bulletEnabled val="1"/>
        </dgm:presLayoutVars>
      </dgm:prSet>
      <dgm:spPr/>
    </dgm:pt>
  </dgm:ptLst>
  <dgm:cxnLst>
    <dgm:cxn modelId="{CB3A4906-C0D7-498E-85E7-B15CCE78326B}" type="presOf" srcId="{925CFD34-C425-43E3-A129-DE69887BFA84}" destId="{174932C6-AE79-4D7C-AE1B-85A504B1460E}" srcOrd="0" destOrd="0" presId="urn:microsoft.com/office/officeart/2008/layout/CircularPictureCallout"/>
    <dgm:cxn modelId="{1499436D-8D7E-4EFC-8CDE-C3BE351C8498}" srcId="{925CFD34-C425-43E3-A129-DE69887BFA84}" destId="{DE91C34D-06B3-4138-9581-EEBE79FF9175}" srcOrd="0" destOrd="0" parTransId="{46681A57-7DC6-4AA2-8D7E-40436E685D0B}" sibTransId="{E788295E-EAAC-4800-9777-622F6A61727E}"/>
    <dgm:cxn modelId="{042C1A5A-4FB4-49D3-ADB8-ED5209C26143}" type="presOf" srcId="{E788295E-EAAC-4800-9777-622F6A61727E}" destId="{37D4CD4D-8D46-4BC3-B979-BAA4F39270F4}" srcOrd="0" destOrd="0" presId="urn:microsoft.com/office/officeart/2008/layout/CircularPictureCallout"/>
    <dgm:cxn modelId="{5788D98C-22A9-427B-9657-F28299F51FC7}" type="presOf" srcId="{DE91C34D-06B3-4138-9581-EEBE79FF9175}" destId="{EBC907CA-71C4-442B-9420-F8694A95AF3D}" srcOrd="0" destOrd="0" presId="urn:microsoft.com/office/officeart/2008/layout/CircularPictureCallout"/>
    <dgm:cxn modelId="{A01F1D40-3FCD-40F0-A090-E00D127BAF74}" type="presParOf" srcId="{174932C6-AE79-4D7C-AE1B-85A504B1460E}" destId="{A9098B50-2DDC-4222-8EB5-9642EE837C79}" srcOrd="0" destOrd="0" presId="urn:microsoft.com/office/officeart/2008/layout/CircularPictureCallout"/>
    <dgm:cxn modelId="{537C7C03-F6D1-4CDB-A773-72EFCB81A0D0}" type="presParOf" srcId="{A9098B50-2DDC-4222-8EB5-9642EE837C79}" destId="{426432CA-6A89-41EF-ABDE-B2B2922E9CEE}" srcOrd="0" destOrd="0" presId="urn:microsoft.com/office/officeart/2008/layout/CircularPictureCallout"/>
    <dgm:cxn modelId="{6C70ADBE-CAD6-4930-9326-F59D53F4F4CA}" type="presParOf" srcId="{426432CA-6A89-41EF-ABDE-B2B2922E9CEE}" destId="{37D4CD4D-8D46-4BC3-B979-BAA4F39270F4}" srcOrd="0" destOrd="0" presId="urn:microsoft.com/office/officeart/2008/layout/CircularPictureCallout"/>
    <dgm:cxn modelId="{9433F919-6B96-43D4-A651-32E926ABCA92}" type="presParOf" srcId="{A9098B50-2DDC-4222-8EB5-9642EE837C79}" destId="{EBC907CA-71C4-442B-9420-F8694A95AF3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CE099-5A00-4D74-BAEB-D392EC2D3796}">
      <dsp:nvSpPr>
        <dsp:cNvPr id="0" name=""/>
        <dsp:cNvSpPr/>
      </dsp:nvSpPr>
      <dsp:spPr>
        <a:xfrm>
          <a:off x="5953" y="27845"/>
          <a:ext cx="2214562" cy="885824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sp:txBody>
      <dsp:txXfrm>
        <a:off x="448865" y="27845"/>
        <a:ext cx="1328738" cy="885824"/>
      </dsp:txXfrm>
    </dsp:sp>
    <dsp:sp modelId="{5DEB02F2-0CF7-430B-824B-7615344FC8E7}">
      <dsp:nvSpPr>
        <dsp:cNvPr id="0" name=""/>
        <dsp:cNvSpPr/>
      </dsp:nvSpPr>
      <dsp:spPr>
        <a:xfrm>
          <a:off x="1999059" y="27845"/>
          <a:ext cx="2214562" cy="885824"/>
        </a:xfrm>
        <a:prstGeom prst="chevron">
          <a:avLst/>
        </a:prstGeom>
        <a:solidFill>
          <a:schemeClr val="accent1">
            <a:shade val="80000"/>
            <a:hueOff val="151901"/>
            <a:satOff val="-16452"/>
            <a:lumOff val="88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sp:txBody>
      <dsp:txXfrm>
        <a:off x="2441971" y="27845"/>
        <a:ext cx="1328738" cy="885824"/>
      </dsp:txXfrm>
    </dsp:sp>
    <dsp:sp modelId="{1D841CEC-645C-42E4-BD75-8DFB60E48533}">
      <dsp:nvSpPr>
        <dsp:cNvPr id="0" name=""/>
        <dsp:cNvSpPr/>
      </dsp:nvSpPr>
      <dsp:spPr>
        <a:xfrm>
          <a:off x="3992165" y="27845"/>
          <a:ext cx="2214562" cy="885824"/>
        </a:xfrm>
        <a:prstGeom prst="chevron">
          <a:avLst/>
        </a:prstGeom>
        <a:solidFill>
          <a:schemeClr val="accent1">
            <a:shade val="80000"/>
            <a:hueOff val="303802"/>
            <a:satOff val="-32904"/>
            <a:lumOff val="176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sp:txBody>
      <dsp:txXfrm>
        <a:off x="4435077" y="27845"/>
        <a:ext cx="1328738" cy="885824"/>
      </dsp:txXfrm>
    </dsp:sp>
    <dsp:sp modelId="{F487C8F5-6732-4DC8-963B-9CA708767663}">
      <dsp:nvSpPr>
        <dsp:cNvPr id="0" name=""/>
        <dsp:cNvSpPr/>
      </dsp:nvSpPr>
      <dsp:spPr>
        <a:xfrm>
          <a:off x="5985271" y="27845"/>
          <a:ext cx="2214562" cy="885824"/>
        </a:xfrm>
        <a:prstGeom prst="chevron">
          <a:avLst/>
        </a:prstGeom>
        <a:solidFill>
          <a:schemeClr val="accent1">
            <a:shade val="80000"/>
            <a:hueOff val="455702"/>
            <a:satOff val="-49356"/>
            <a:lumOff val="264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sp:txBody>
      <dsp:txXfrm>
        <a:off x="6428183" y="27845"/>
        <a:ext cx="1328738" cy="885824"/>
      </dsp:txXfrm>
    </dsp:sp>
    <dsp:sp modelId="{986BCCA9-6DBE-40A5-B351-6B4144306BCB}">
      <dsp:nvSpPr>
        <dsp:cNvPr id="0" name=""/>
        <dsp:cNvSpPr/>
      </dsp:nvSpPr>
      <dsp:spPr>
        <a:xfrm>
          <a:off x="7978378" y="27845"/>
          <a:ext cx="2214562" cy="885824"/>
        </a:xfrm>
        <a:prstGeom prst="chevron">
          <a:avLst/>
        </a:prstGeom>
        <a:solidFill>
          <a:schemeClr val="accent1">
            <a:shade val="80000"/>
            <a:hueOff val="607603"/>
            <a:satOff val="-65808"/>
            <a:lumOff val="352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sp:txBody>
      <dsp:txXfrm>
        <a:off x="8421290" y="27845"/>
        <a:ext cx="1328738" cy="885824"/>
      </dsp:txXfrm>
    </dsp:sp>
    <dsp:sp modelId="{E694C204-42B7-42E6-9B64-C3B2BDACF63B}">
      <dsp:nvSpPr>
        <dsp:cNvPr id="0" name=""/>
        <dsp:cNvSpPr/>
      </dsp:nvSpPr>
      <dsp:spPr>
        <a:xfrm>
          <a:off x="9971484" y="27845"/>
          <a:ext cx="2214562" cy="885824"/>
        </a:xfrm>
        <a:prstGeom prst="chevron">
          <a:avLst/>
        </a:prstGeom>
        <a:solidFill>
          <a:schemeClr val="accent1">
            <a:shade val="80000"/>
            <a:hueOff val="759504"/>
            <a:satOff val="-82260"/>
            <a:lumOff val="440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0231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8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sp:txBody>
      <dsp:txXfrm>
        <a:off x="10414396" y="27845"/>
        <a:ext cx="1328738" cy="8858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CE099-5A00-4D74-BAEB-D392EC2D3796}">
      <dsp:nvSpPr>
        <dsp:cNvPr id="0" name=""/>
        <dsp:cNvSpPr/>
      </dsp:nvSpPr>
      <dsp:spPr>
        <a:xfrm>
          <a:off x="5953" y="27845"/>
          <a:ext cx="2214562" cy="885824"/>
        </a:xfrm>
        <a:prstGeom prst="chevron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sp:txBody>
      <dsp:txXfrm>
        <a:off x="448865" y="27845"/>
        <a:ext cx="1328738" cy="885824"/>
      </dsp:txXfrm>
    </dsp:sp>
    <dsp:sp modelId="{5DEB02F2-0CF7-430B-824B-7615344FC8E7}">
      <dsp:nvSpPr>
        <dsp:cNvPr id="0" name=""/>
        <dsp:cNvSpPr/>
      </dsp:nvSpPr>
      <dsp:spPr>
        <a:xfrm>
          <a:off x="1999059" y="27845"/>
          <a:ext cx="2214562" cy="885824"/>
        </a:xfrm>
        <a:prstGeom prst="chevron">
          <a:avLst/>
        </a:prstGeom>
        <a:solidFill>
          <a:schemeClr val="accent1">
            <a:shade val="80000"/>
            <a:hueOff val="151901"/>
            <a:satOff val="-16452"/>
            <a:lumOff val="88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sp:txBody>
      <dsp:txXfrm>
        <a:off x="2441971" y="27845"/>
        <a:ext cx="1328738" cy="885824"/>
      </dsp:txXfrm>
    </dsp:sp>
    <dsp:sp modelId="{1D841CEC-645C-42E4-BD75-8DFB60E48533}">
      <dsp:nvSpPr>
        <dsp:cNvPr id="0" name=""/>
        <dsp:cNvSpPr/>
      </dsp:nvSpPr>
      <dsp:spPr>
        <a:xfrm>
          <a:off x="3992165" y="27845"/>
          <a:ext cx="2214562" cy="885824"/>
        </a:xfrm>
        <a:prstGeom prst="chevron">
          <a:avLst/>
        </a:prstGeom>
        <a:solidFill>
          <a:schemeClr val="accent1">
            <a:shade val="80000"/>
            <a:hueOff val="303802"/>
            <a:satOff val="-32904"/>
            <a:lumOff val="176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sp:txBody>
      <dsp:txXfrm>
        <a:off x="4435077" y="27845"/>
        <a:ext cx="1328738" cy="885824"/>
      </dsp:txXfrm>
    </dsp:sp>
    <dsp:sp modelId="{F487C8F5-6732-4DC8-963B-9CA708767663}">
      <dsp:nvSpPr>
        <dsp:cNvPr id="0" name=""/>
        <dsp:cNvSpPr/>
      </dsp:nvSpPr>
      <dsp:spPr>
        <a:xfrm>
          <a:off x="5985271" y="27845"/>
          <a:ext cx="2214562" cy="885824"/>
        </a:xfrm>
        <a:prstGeom prst="chevron">
          <a:avLst/>
        </a:prstGeom>
        <a:solidFill>
          <a:schemeClr val="accent1">
            <a:shade val="80000"/>
            <a:hueOff val="455702"/>
            <a:satOff val="-49356"/>
            <a:lumOff val="264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sp:txBody>
      <dsp:txXfrm>
        <a:off x="6428183" y="27845"/>
        <a:ext cx="1328738" cy="885824"/>
      </dsp:txXfrm>
    </dsp:sp>
    <dsp:sp modelId="{986BCCA9-6DBE-40A5-B351-6B4144306BCB}">
      <dsp:nvSpPr>
        <dsp:cNvPr id="0" name=""/>
        <dsp:cNvSpPr/>
      </dsp:nvSpPr>
      <dsp:spPr>
        <a:xfrm>
          <a:off x="7978378" y="27845"/>
          <a:ext cx="2214562" cy="885824"/>
        </a:xfrm>
        <a:prstGeom prst="chevron">
          <a:avLst/>
        </a:prstGeom>
        <a:solidFill>
          <a:schemeClr val="accent1">
            <a:shade val="80000"/>
            <a:hueOff val="607603"/>
            <a:satOff val="-65808"/>
            <a:lumOff val="352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sp:txBody>
      <dsp:txXfrm>
        <a:off x="8421290" y="27845"/>
        <a:ext cx="1328738" cy="885824"/>
      </dsp:txXfrm>
    </dsp:sp>
    <dsp:sp modelId="{E694C204-42B7-42E6-9B64-C3B2BDACF63B}">
      <dsp:nvSpPr>
        <dsp:cNvPr id="0" name=""/>
        <dsp:cNvSpPr/>
      </dsp:nvSpPr>
      <dsp:spPr>
        <a:xfrm>
          <a:off x="9971484" y="27845"/>
          <a:ext cx="2214562" cy="885824"/>
        </a:xfrm>
        <a:prstGeom prst="chevron">
          <a:avLst/>
        </a:prstGeom>
        <a:solidFill>
          <a:schemeClr val="accent1">
            <a:shade val="80000"/>
            <a:hueOff val="759504"/>
            <a:satOff val="-82260"/>
            <a:lumOff val="440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0231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8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sp:txBody>
      <dsp:txXfrm>
        <a:off x="10414396" y="27845"/>
        <a:ext cx="1328738" cy="885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CE099-5A00-4D74-BAEB-D392EC2D3796}">
      <dsp:nvSpPr>
        <dsp:cNvPr id="0" name=""/>
        <dsp:cNvSpPr/>
      </dsp:nvSpPr>
      <dsp:spPr>
        <a:xfrm>
          <a:off x="5953" y="27845"/>
          <a:ext cx="2214562" cy="885824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sp:txBody>
      <dsp:txXfrm>
        <a:off x="448865" y="27845"/>
        <a:ext cx="1328738" cy="885824"/>
      </dsp:txXfrm>
    </dsp:sp>
    <dsp:sp modelId="{5DEB02F2-0CF7-430B-824B-7615344FC8E7}">
      <dsp:nvSpPr>
        <dsp:cNvPr id="0" name=""/>
        <dsp:cNvSpPr/>
      </dsp:nvSpPr>
      <dsp:spPr>
        <a:xfrm>
          <a:off x="1999059" y="27845"/>
          <a:ext cx="2214562" cy="885824"/>
        </a:xfrm>
        <a:prstGeom prst="chevron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sp:txBody>
      <dsp:txXfrm>
        <a:off x="2441971" y="27845"/>
        <a:ext cx="1328738" cy="885824"/>
      </dsp:txXfrm>
    </dsp:sp>
    <dsp:sp modelId="{1D841CEC-645C-42E4-BD75-8DFB60E48533}">
      <dsp:nvSpPr>
        <dsp:cNvPr id="0" name=""/>
        <dsp:cNvSpPr/>
      </dsp:nvSpPr>
      <dsp:spPr>
        <a:xfrm>
          <a:off x="3992165" y="27845"/>
          <a:ext cx="2214562" cy="885824"/>
        </a:xfrm>
        <a:prstGeom prst="chevron">
          <a:avLst/>
        </a:prstGeom>
        <a:solidFill>
          <a:schemeClr val="accent1">
            <a:shade val="80000"/>
            <a:hueOff val="303802"/>
            <a:satOff val="-32904"/>
            <a:lumOff val="176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sp:txBody>
      <dsp:txXfrm>
        <a:off x="4435077" y="27845"/>
        <a:ext cx="1328738" cy="885824"/>
      </dsp:txXfrm>
    </dsp:sp>
    <dsp:sp modelId="{F487C8F5-6732-4DC8-963B-9CA708767663}">
      <dsp:nvSpPr>
        <dsp:cNvPr id="0" name=""/>
        <dsp:cNvSpPr/>
      </dsp:nvSpPr>
      <dsp:spPr>
        <a:xfrm>
          <a:off x="5985271" y="27845"/>
          <a:ext cx="2214562" cy="885824"/>
        </a:xfrm>
        <a:prstGeom prst="chevron">
          <a:avLst/>
        </a:prstGeom>
        <a:solidFill>
          <a:schemeClr val="accent1">
            <a:shade val="80000"/>
            <a:hueOff val="455702"/>
            <a:satOff val="-49356"/>
            <a:lumOff val="264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sp:txBody>
      <dsp:txXfrm>
        <a:off x="6428183" y="27845"/>
        <a:ext cx="1328738" cy="885824"/>
      </dsp:txXfrm>
    </dsp:sp>
    <dsp:sp modelId="{986BCCA9-6DBE-40A5-B351-6B4144306BCB}">
      <dsp:nvSpPr>
        <dsp:cNvPr id="0" name=""/>
        <dsp:cNvSpPr/>
      </dsp:nvSpPr>
      <dsp:spPr>
        <a:xfrm>
          <a:off x="7978378" y="27845"/>
          <a:ext cx="2214562" cy="885824"/>
        </a:xfrm>
        <a:prstGeom prst="chevron">
          <a:avLst/>
        </a:prstGeom>
        <a:solidFill>
          <a:schemeClr val="accent1">
            <a:shade val="80000"/>
            <a:hueOff val="607603"/>
            <a:satOff val="-65808"/>
            <a:lumOff val="352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sp:txBody>
      <dsp:txXfrm>
        <a:off x="8421290" y="27845"/>
        <a:ext cx="1328738" cy="885824"/>
      </dsp:txXfrm>
    </dsp:sp>
    <dsp:sp modelId="{E694C204-42B7-42E6-9B64-C3B2BDACF63B}">
      <dsp:nvSpPr>
        <dsp:cNvPr id="0" name=""/>
        <dsp:cNvSpPr/>
      </dsp:nvSpPr>
      <dsp:spPr>
        <a:xfrm>
          <a:off x="9971484" y="27845"/>
          <a:ext cx="2214562" cy="885824"/>
        </a:xfrm>
        <a:prstGeom prst="chevron">
          <a:avLst/>
        </a:prstGeom>
        <a:solidFill>
          <a:schemeClr val="accent1">
            <a:shade val="80000"/>
            <a:hueOff val="759504"/>
            <a:satOff val="-82260"/>
            <a:lumOff val="440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0231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8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sp:txBody>
      <dsp:txXfrm>
        <a:off x="10414396" y="27845"/>
        <a:ext cx="1328738" cy="8858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CE099-5A00-4D74-BAEB-D392EC2D3796}">
      <dsp:nvSpPr>
        <dsp:cNvPr id="0" name=""/>
        <dsp:cNvSpPr/>
      </dsp:nvSpPr>
      <dsp:spPr>
        <a:xfrm>
          <a:off x="5953" y="27845"/>
          <a:ext cx="2214562" cy="885824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sp:txBody>
      <dsp:txXfrm>
        <a:off x="448865" y="27845"/>
        <a:ext cx="1328738" cy="885824"/>
      </dsp:txXfrm>
    </dsp:sp>
    <dsp:sp modelId="{5DEB02F2-0CF7-430B-824B-7615344FC8E7}">
      <dsp:nvSpPr>
        <dsp:cNvPr id="0" name=""/>
        <dsp:cNvSpPr/>
      </dsp:nvSpPr>
      <dsp:spPr>
        <a:xfrm>
          <a:off x="1999059" y="27845"/>
          <a:ext cx="2214562" cy="885824"/>
        </a:xfrm>
        <a:prstGeom prst="chevron">
          <a:avLst/>
        </a:prstGeom>
        <a:solidFill>
          <a:schemeClr val="accent1">
            <a:shade val="80000"/>
            <a:hueOff val="151901"/>
            <a:satOff val="-16452"/>
            <a:lumOff val="88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sp:txBody>
      <dsp:txXfrm>
        <a:off x="2441971" y="27845"/>
        <a:ext cx="1328738" cy="885824"/>
      </dsp:txXfrm>
    </dsp:sp>
    <dsp:sp modelId="{1D841CEC-645C-42E4-BD75-8DFB60E48533}">
      <dsp:nvSpPr>
        <dsp:cNvPr id="0" name=""/>
        <dsp:cNvSpPr/>
      </dsp:nvSpPr>
      <dsp:spPr>
        <a:xfrm>
          <a:off x="3992165" y="27845"/>
          <a:ext cx="2214562" cy="885824"/>
        </a:xfrm>
        <a:prstGeom prst="chevron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sp:txBody>
      <dsp:txXfrm>
        <a:off x="4435077" y="27845"/>
        <a:ext cx="1328738" cy="885824"/>
      </dsp:txXfrm>
    </dsp:sp>
    <dsp:sp modelId="{F487C8F5-6732-4DC8-963B-9CA708767663}">
      <dsp:nvSpPr>
        <dsp:cNvPr id="0" name=""/>
        <dsp:cNvSpPr/>
      </dsp:nvSpPr>
      <dsp:spPr>
        <a:xfrm>
          <a:off x="5985271" y="27845"/>
          <a:ext cx="2214562" cy="885824"/>
        </a:xfrm>
        <a:prstGeom prst="chevron">
          <a:avLst/>
        </a:prstGeom>
        <a:solidFill>
          <a:schemeClr val="accent1">
            <a:shade val="80000"/>
            <a:hueOff val="455702"/>
            <a:satOff val="-49356"/>
            <a:lumOff val="264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sp:txBody>
      <dsp:txXfrm>
        <a:off x="6428183" y="27845"/>
        <a:ext cx="1328738" cy="885824"/>
      </dsp:txXfrm>
    </dsp:sp>
    <dsp:sp modelId="{986BCCA9-6DBE-40A5-B351-6B4144306BCB}">
      <dsp:nvSpPr>
        <dsp:cNvPr id="0" name=""/>
        <dsp:cNvSpPr/>
      </dsp:nvSpPr>
      <dsp:spPr>
        <a:xfrm>
          <a:off x="7978378" y="27845"/>
          <a:ext cx="2214562" cy="885824"/>
        </a:xfrm>
        <a:prstGeom prst="chevron">
          <a:avLst/>
        </a:prstGeom>
        <a:solidFill>
          <a:schemeClr val="accent1">
            <a:shade val="80000"/>
            <a:hueOff val="607603"/>
            <a:satOff val="-65808"/>
            <a:lumOff val="352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sp:txBody>
      <dsp:txXfrm>
        <a:off x="8421290" y="27845"/>
        <a:ext cx="1328738" cy="885824"/>
      </dsp:txXfrm>
    </dsp:sp>
    <dsp:sp modelId="{E694C204-42B7-42E6-9B64-C3B2BDACF63B}">
      <dsp:nvSpPr>
        <dsp:cNvPr id="0" name=""/>
        <dsp:cNvSpPr/>
      </dsp:nvSpPr>
      <dsp:spPr>
        <a:xfrm>
          <a:off x="9971484" y="27845"/>
          <a:ext cx="2214562" cy="885824"/>
        </a:xfrm>
        <a:prstGeom prst="chevron">
          <a:avLst/>
        </a:prstGeom>
        <a:solidFill>
          <a:schemeClr val="accent1">
            <a:shade val="80000"/>
            <a:hueOff val="759504"/>
            <a:satOff val="-82260"/>
            <a:lumOff val="440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0231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8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sp:txBody>
      <dsp:txXfrm>
        <a:off x="10414396" y="27845"/>
        <a:ext cx="1328738" cy="8858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CE099-5A00-4D74-BAEB-D392EC2D3796}">
      <dsp:nvSpPr>
        <dsp:cNvPr id="0" name=""/>
        <dsp:cNvSpPr/>
      </dsp:nvSpPr>
      <dsp:spPr>
        <a:xfrm>
          <a:off x="5953" y="27845"/>
          <a:ext cx="2214562" cy="885824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sp:txBody>
      <dsp:txXfrm>
        <a:off x="448865" y="27845"/>
        <a:ext cx="1328738" cy="885824"/>
      </dsp:txXfrm>
    </dsp:sp>
    <dsp:sp modelId="{5DEB02F2-0CF7-430B-824B-7615344FC8E7}">
      <dsp:nvSpPr>
        <dsp:cNvPr id="0" name=""/>
        <dsp:cNvSpPr/>
      </dsp:nvSpPr>
      <dsp:spPr>
        <a:xfrm>
          <a:off x="1999059" y="27845"/>
          <a:ext cx="2214562" cy="885824"/>
        </a:xfrm>
        <a:prstGeom prst="chevron">
          <a:avLst/>
        </a:prstGeom>
        <a:solidFill>
          <a:schemeClr val="accent1">
            <a:shade val="80000"/>
            <a:hueOff val="151901"/>
            <a:satOff val="-16452"/>
            <a:lumOff val="88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sp:txBody>
      <dsp:txXfrm>
        <a:off x="2441971" y="27845"/>
        <a:ext cx="1328738" cy="885824"/>
      </dsp:txXfrm>
    </dsp:sp>
    <dsp:sp modelId="{1D841CEC-645C-42E4-BD75-8DFB60E48533}">
      <dsp:nvSpPr>
        <dsp:cNvPr id="0" name=""/>
        <dsp:cNvSpPr/>
      </dsp:nvSpPr>
      <dsp:spPr>
        <a:xfrm>
          <a:off x="3992165" y="27845"/>
          <a:ext cx="2214562" cy="885824"/>
        </a:xfrm>
        <a:prstGeom prst="chevron">
          <a:avLst/>
        </a:prstGeom>
        <a:solidFill>
          <a:schemeClr val="accent1">
            <a:shade val="80000"/>
            <a:hueOff val="303802"/>
            <a:satOff val="-32904"/>
            <a:lumOff val="176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sp:txBody>
      <dsp:txXfrm>
        <a:off x="4435077" y="27845"/>
        <a:ext cx="1328738" cy="885824"/>
      </dsp:txXfrm>
    </dsp:sp>
    <dsp:sp modelId="{F487C8F5-6732-4DC8-963B-9CA708767663}">
      <dsp:nvSpPr>
        <dsp:cNvPr id="0" name=""/>
        <dsp:cNvSpPr/>
      </dsp:nvSpPr>
      <dsp:spPr>
        <a:xfrm>
          <a:off x="5985271" y="27845"/>
          <a:ext cx="2214562" cy="885824"/>
        </a:xfrm>
        <a:prstGeom prst="chevron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sp:txBody>
      <dsp:txXfrm>
        <a:off x="6428183" y="27845"/>
        <a:ext cx="1328738" cy="885824"/>
      </dsp:txXfrm>
    </dsp:sp>
    <dsp:sp modelId="{986BCCA9-6DBE-40A5-B351-6B4144306BCB}">
      <dsp:nvSpPr>
        <dsp:cNvPr id="0" name=""/>
        <dsp:cNvSpPr/>
      </dsp:nvSpPr>
      <dsp:spPr>
        <a:xfrm>
          <a:off x="7978378" y="27845"/>
          <a:ext cx="2214562" cy="885824"/>
        </a:xfrm>
        <a:prstGeom prst="chevron">
          <a:avLst/>
        </a:prstGeom>
        <a:solidFill>
          <a:schemeClr val="accent1">
            <a:shade val="80000"/>
            <a:hueOff val="607603"/>
            <a:satOff val="-65808"/>
            <a:lumOff val="352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sp:txBody>
      <dsp:txXfrm>
        <a:off x="8421290" y="27845"/>
        <a:ext cx="1328738" cy="885824"/>
      </dsp:txXfrm>
    </dsp:sp>
    <dsp:sp modelId="{E694C204-42B7-42E6-9B64-C3B2BDACF63B}">
      <dsp:nvSpPr>
        <dsp:cNvPr id="0" name=""/>
        <dsp:cNvSpPr/>
      </dsp:nvSpPr>
      <dsp:spPr>
        <a:xfrm>
          <a:off x="9971484" y="27845"/>
          <a:ext cx="2214562" cy="885824"/>
        </a:xfrm>
        <a:prstGeom prst="chevron">
          <a:avLst/>
        </a:prstGeom>
        <a:solidFill>
          <a:schemeClr val="accent1">
            <a:shade val="80000"/>
            <a:hueOff val="759504"/>
            <a:satOff val="-82260"/>
            <a:lumOff val="440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0231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8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sp:txBody>
      <dsp:txXfrm>
        <a:off x="10414396" y="27845"/>
        <a:ext cx="1328738" cy="8858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CE099-5A00-4D74-BAEB-D392EC2D3796}">
      <dsp:nvSpPr>
        <dsp:cNvPr id="0" name=""/>
        <dsp:cNvSpPr/>
      </dsp:nvSpPr>
      <dsp:spPr>
        <a:xfrm>
          <a:off x="5953" y="27845"/>
          <a:ext cx="2214562" cy="885824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sp:txBody>
      <dsp:txXfrm>
        <a:off x="448865" y="27845"/>
        <a:ext cx="1328738" cy="885824"/>
      </dsp:txXfrm>
    </dsp:sp>
    <dsp:sp modelId="{5DEB02F2-0CF7-430B-824B-7615344FC8E7}">
      <dsp:nvSpPr>
        <dsp:cNvPr id="0" name=""/>
        <dsp:cNvSpPr/>
      </dsp:nvSpPr>
      <dsp:spPr>
        <a:xfrm>
          <a:off x="1999059" y="27845"/>
          <a:ext cx="2214562" cy="885824"/>
        </a:xfrm>
        <a:prstGeom prst="chevron">
          <a:avLst/>
        </a:prstGeom>
        <a:solidFill>
          <a:schemeClr val="accent1">
            <a:shade val="80000"/>
            <a:hueOff val="151901"/>
            <a:satOff val="-16452"/>
            <a:lumOff val="88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sp:txBody>
      <dsp:txXfrm>
        <a:off x="2441971" y="27845"/>
        <a:ext cx="1328738" cy="885824"/>
      </dsp:txXfrm>
    </dsp:sp>
    <dsp:sp modelId="{1D841CEC-645C-42E4-BD75-8DFB60E48533}">
      <dsp:nvSpPr>
        <dsp:cNvPr id="0" name=""/>
        <dsp:cNvSpPr/>
      </dsp:nvSpPr>
      <dsp:spPr>
        <a:xfrm>
          <a:off x="3992165" y="27845"/>
          <a:ext cx="2214562" cy="885824"/>
        </a:xfrm>
        <a:prstGeom prst="chevron">
          <a:avLst/>
        </a:prstGeom>
        <a:solidFill>
          <a:schemeClr val="accent1">
            <a:shade val="80000"/>
            <a:hueOff val="303802"/>
            <a:satOff val="-32904"/>
            <a:lumOff val="176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sp:txBody>
      <dsp:txXfrm>
        <a:off x="4435077" y="27845"/>
        <a:ext cx="1328738" cy="885824"/>
      </dsp:txXfrm>
    </dsp:sp>
    <dsp:sp modelId="{F487C8F5-6732-4DC8-963B-9CA708767663}">
      <dsp:nvSpPr>
        <dsp:cNvPr id="0" name=""/>
        <dsp:cNvSpPr/>
      </dsp:nvSpPr>
      <dsp:spPr>
        <a:xfrm>
          <a:off x="5985271" y="27845"/>
          <a:ext cx="2214562" cy="885824"/>
        </a:xfrm>
        <a:prstGeom prst="chevron">
          <a:avLst/>
        </a:prstGeom>
        <a:solidFill>
          <a:schemeClr val="accent1">
            <a:shade val="80000"/>
            <a:hueOff val="455702"/>
            <a:satOff val="-49356"/>
            <a:lumOff val="264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sp:txBody>
      <dsp:txXfrm>
        <a:off x="6428183" y="27845"/>
        <a:ext cx="1328738" cy="885824"/>
      </dsp:txXfrm>
    </dsp:sp>
    <dsp:sp modelId="{986BCCA9-6DBE-40A5-B351-6B4144306BCB}">
      <dsp:nvSpPr>
        <dsp:cNvPr id="0" name=""/>
        <dsp:cNvSpPr/>
      </dsp:nvSpPr>
      <dsp:spPr>
        <a:xfrm>
          <a:off x="7978378" y="27845"/>
          <a:ext cx="2214562" cy="885824"/>
        </a:xfrm>
        <a:prstGeom prst="chevron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sp:txBody>
      <dsp:txXfrm>
        <a:off x="8421290" y="27845"/>
        <a:ext cx="1328738" cy="885824"/>
      </dsp:txXfrm>
    </dsp:sp>
    <dsp:sp modelId="{E694C204-42B7-42E6-9B64-C3B2BDACF63B}">
      <dsp:nvSpPr>
        <dsp:cNvPr id="0" name=""/>
        <dsp:cNvSpPr/>
      </dsp:nvSpPr>
      <dsp:spPr>
        <a:xfrm>
          <a:off x="9971484" y="27845"/>
          <a:ext cx="2214562" cy="885824"/>
        </a:xfrm>
        <a:prstGeom prst="chevron">
          <a:avLst/>
        </a:prstGeom>
        <a:solidFill>
          <a:schemeClr val="accent1">
            <a:shade val="80000"/>
            <a:hueOff val="759504"/>
            <a:satOff val="-82260"/>
            <a:lumOff val="440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0231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8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sp:txBody>
      <dsp:txXfrm>
        <a:off x="10414396" y="27845"/>
        <a:ext cx="1328738" cy="8858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CE099-5A00-4D74-BAEB-D392EC2D3796}">
      <dsp:nvSpPr>
        <dsp:cNvPr id="0" name=""/>
        <dsp:cNvSpPr/>
      </dsp:nvSpPr>
      <dsp:spPr>
        <a:xfrm>
          <a:off x="5953" y="27845"/>
          <a:ext cx="2214562" cy="885824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sp:txBody>
      <dsp:txXfrm>
        <a:off x="448865" y="27845"/>
        <a:ext cx="1328738" cy="885824"/>
      </dsp:txXfrm>
    </dsp:sp>
    <dsp:sp modelId="{5DEB02F2-0CF7-430B-824B-7615344FC8E7}">
      <dsp:nvSpPr>
        <dsp:cNvPr id="0" name=""/>
        <dsp:cNvSpPr/>
      </dsp:nvSpPr>
      <dsp:spPr>
        <a:xfrm>
          <a:off x="1999059" y="27845"/>
          <a:ext cx="2214562" cy="885824"/>
        </a:xfrm>
        <a:prstGeom prst="chevron">
          <a:avLst/>
        </a:prstGeom>
        <a:solidFill>
          <a:schemeClr val="accent1">
            <a:shade val="80000"/>
            <a:hueOff val="151901"/>
            <a:satOff val="-16452"/>
            <a:lumOff val="88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sp:txBody>
      <dsp:txXfrm>
        <a:off x="2441971" y="27845"/>
        <a:ext cx="1328738" cy="885824"/>
      </dsp:txXfrm>
    </dsp:sp>
    <dsp:sp modelId="{1D841CEC-645C-42E4-BD75-8DFB60E48533}">
      <dsp:nvSpPr>
        <dsp:cNvPr id="0" name=""/>
        <dsp:cNvSpPr/>
      </dsp:nvSpPr>
      <dsp:spPr>
        <a:xfrm>
          <a:off x="3992165" y="27845"/>
          <a:ext cx="2214562" cy="885824"/>
        </a:xfrm>
        <a:prstGeom prst="chevron">
          <a:avLst/>
        </a:prstGeom>
        <a:solidFill>
          <a:schemeClr val="accent1">
            <a:shade val="80000"/>
            <a:hueOff val="303802"/>
            <a:satOff val="-32904"/>
            <a:lumOff val="176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sp:txBody>
      <dsp:txXfrm>
        <a:off x="4435077" y="27845"/>
        <a:ext cx="1328738" cy="885824"/>
      </dsp:txXfrm>
    </dsp:sp>
    <dsp:sp modelId="{F487C8F5-6732-4DC8-963B-9CA708767663}">
      <dsp:nvSpPr>
        <dsp:cNvPr id="0" name=""/>
        <dsp:cNvSpPr/>
      </dsp:nvSpPr>
      <dsp:spPr>
        <a:xfrm>
          <a:off x="5985271" y="27845"/>
          <a:ext cx="2214562" cy="885824"/>
        </a:xfrm>
        <a:prstGeom prst="chevron">
          <a:avLst/>
        </a:prstGeom>
        <a:solidFill>
          <a:schemeClr val="accent1">
            <a:shade val="80000"/>
            <a:hueOff val="455702"/>
            <a:satOff val="-49356"/>
            <a:lumOff val="264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sp:txBody>
      <dsp:txXfrm>
        <a:off x="6428183" y="27845"/>
        <a:ext cx="1328738" cy="885824"/>
      </dsp:txXfrm>
    </dsp:sp>
    <dsp:sp modelId="{986BCCA9-6DBE-40A5-B351-6B4144306BCB}">
      <dsp:nvSpPr>
        <dsp:cNvPr id="0" name=""/>
        <dsp:cNvSpPr/>
      </dsp:nvSpPr>
      <dsp:spPr>
        <a:xfrm>
          <a:off x="7978378" y="27845"/>
          <a:ext cx="2214562" cy="885824"/>
        </a:xfrm>
        <a:prstGeom prst="chevron">
          <a:avLst/>
        </a:prstGeom>
        <a:solidFill>
          <a:schemeClr val="accent1">
            <a:shade val="80000"/>
            <a:hueOff val="607603"/>
            <a:satOff val="-65808"/>
            <a:lumOff val="352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sp:txBody>
      <dsp:txXfrm>
        <a:off x="8421290" y="27845"/>
        <a:ext cx="1328738" cy="885824"/>
      </dsp:txXfrm>
    </dsp:sp>
    <dsp:sp modelId="{E694C204-42B7-42E6-9B64-C3B2BDACF63B}">
      <dsp:nvSpPr>
        <dsp:cNvPr id="0" name=""/>
        <dsp:cNvSpPr/>
      </dsp:nvSpPr>
      <dsp:spPr>
        <a:xfrm>
          <a:off x="9971484" y="27845"/>
          <a:ext cx="2214562" cy="885824"/>
        </a:xfrm>
        <a:prstGeom prst="chevron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0231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8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sp:txBody>
      <dsp:txXfrm>
        <a:off x="10414396" y="27845"/>
        <a:ext cx="1328738" cy="885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CE099-5A00-4D74-BAEB-D392EC2D3796}">
      <dsp:nvSpPr>
        <dsp:cNvPr id="0" name=""/>
        <dsp:cNvSpPr/>
      </dsp:nvSpPr>
      <dsp:spPr>
        <a:xfrm>
          <a:off x="5953" y="27845"/>
          <a:ext cx="2214562" cy="885824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מבוא</a:t>
          </a:r>
        </a:p>
      </dsp:txBody>
      <dsp:txXfrm>
        <a:off x="448865" y="27845"/>
        <a:ext cx="1328738" cy="885824"/>
      </dsp:txXfrm>
    </dsp:sp>
    <dsp:sp modelId="{5DEB02F2-0CF7-430B-824B-7615344FC8E7}">
      <dsp:nvSpPr>
        <dsp:cNvPr id="0" name=""/>
        <dsp:cNvSpPr/>
      </dsp:nvSpPr>
      <dsp:spPr>
        <a:xfrm>
          <a:off x="1999059" y="27845"/>
          <a:ext cx="2214562" cy="885824"/>
        </a:xfrm>
        <a:prstGeom prst="chevron">
          <a:avLst/>
        </a:prstGeom>
        <a:solidFill>
          <a:schemeClr val="accent1">
            <a:shade val="80000"/>
            <a:hueOff val="151901"/>
            <a:satOff val="-16452"/>
            <a:lumOff val="88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הצורך והבעיה</a:t>
          </a:r>
        </a:p>
      </dsp:txBody>
      <dsp:txXfrm>
        <a:off x="2441971" y="27845"/>
        <a:ext cx="1328738" cy="885824"/>
      </dsp:txXfrm>
    </dsp:sp>
    <dsp:sp modelId="{1D841CEC-645C-42E4-BD75-8DFB60E48533}">
      <dsp:nvSpPr>
        <dsp:cNvPr id="0" name=""/>
        <dsp:cNvSpPr/>
      </dsp:nvSpPr>
      <dsp:spPr>
        <a:xfrm>
          <a:off x="3992165" y="27845"/>
          <a:ext cx="2214562" cy="885824"/>
        </a:xfrm>
        <a:prstGeom prst="chevron">
          <a:avLst/>
        </a:prstGeom>
        <a:solidFill>
          <a:schemeClr val="accent1">
            <a:shade val="80000"/>
            <a:hueOff val="303802"/>
            <a:satOff val="-32904"/>
            <a:lumOff val="1760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האלגוריתם</a:t>
          </a:r>
        </a:p>
      </dsp:txBody>
      <dsp:txXfrm>
        <a:off x="4435077" y="27845"/>
        <a:ext cx="1328738" cy="885824"/>
      </dsp:txXfrm>
    </dsp:sp>
    <dsp:sp modelId="{F487C8F5-6732-4DC8-963B-9CA708767663}">
      <dsp:nvSpPr>
        <dsp:cNvPr id="0" name=""/>
        <dsp:cNvSpPr/>
      </dsp:nvSpPr>
      <dsp:spPr>
        <a:xfrm>
          <a:off x="5985271" y="27845"/>
          <a:ext cx="2214562" cy="885824"/>
        </a:xfrm>
        <a:prstGeom prst="chevron">
          <a:avLst/>
        </a:prstGeom>
        <a:solidFill>
          <a:schemeClr val="accent1">
            <a:shade val="80000"/>
            <a:hueOff val="455702"/>
            <a:satOff val="-49356"/>
            <a:lumOff val="264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הצגת האפליקציה</a:t>
          </a:r>
        </a:p>
      </dsp:txBody>
      <dsp:txXfrm>
        <a:off x="6428183" y="27845"/>
        <a:ext cx="1328738" cy="885824"/>
      </dsp:txXfrm>
    </dsp:sp>
    <dsp:sp modelId="{986BCCA9-6DBE-40A5-B351-6B4144306BCB}">
      <dsp:nvSpPr>
        <dsp:cNvPr id="0" name=""/>
        <dsp:cNvSpPr/>
      </dsp:nvSpPr>
      <dsp:spPr>
        <a:xfrm>
          <a:off x="7978378" y="27845"/>
          <a:ext cx="2214562" cy="885824"/>
        </a:xfrm>
        <a:prstGeom prst="chevron">
          <a:avLst/>
        </a:prstGeom>
        <a:solidFill>
          <a:schemeClr val="accent1">
            <a:shade val="80000"/>
            <a:hueOff val="607603"/>
            <a:satOff val="-65808"/>
            <a:lumOff val="352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מדדי ביצוע</a:t>
          </a:r>
        </a:p>
      </dsp:txBody>
      <dsp:txXfrm>
        <a:off x="8421290" y="27845"/>
        <a:ext cx="1328738" cy="885824"/>
      </dsp:txXfrm>
    </dsp:sp>
    <dsp:sp modelId="{E694C204-42B7-42E6-9B64-C3B2BDACF63B}">
      <dsp:nvSpPr>
        <dsp:cNvPr id="0" name=""/>
        <dsp:cNvSpPr/>
      </dsp:nvSpPr>
      <dsp:spPr>
        <a:xfrm>
          <a:off x="9971484" y="27845"/>
          <a:ext cx="2214562" cy="885824"/>
        </a:xfrm>
        <a:prstGeom prst="chevron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0231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8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סיכום והמלצות </a:t>
          </a:r>
        </a:p>
      </dsp:txBody>
      <dsp:txXfrm>
        <a:off x="10414396" y="27845"/>
        <a:ext cx="1328738" cy="8858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4CD4D-8D46-4BC3-B979-BAA4F39270F4}">
      <dsp:nvSpPr>
        <dsp:cNvPr id="0" name=""/>
        <dsp:cNvSpPr/>
      </dsp:nvSpPr>
      <dsp:spPr>
        <a:xfrm>
          <a:off x="336194" y="143363"/>
          <a:ext cx="404570" cy="40457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907CA-71C4-442B-9420-F8694A95AF3D}">
      <dsp:nvSpPr>
        <dsp:cNvPr id="0" name=""/>
        <dsp:cNvSpPr/>
      </dsp:nvSpPr>
      <dsp:spPr>
        <a:xfrm>
          <a:off x="300916" y="445120"/>
          <a:ext cx="527489" cy="298869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b="0" kern="120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rPr>
            <a:t>חזרה</a:t>
          </a:r>
          <a:endParaRPr lang="he-IL" sz="1800" kern="1200" dirty="0">
            <a:solidFill>
              <a:schemeClr val="bg1"/>
            </a:solidFill>
          </a:endParaRPr>
        </a:p>
      </dsp:txBody>
      <dsp:txXfrm>
        <a:off x="300916" y="445120"/>
        <a:ext cx="527489" cy="298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E103FE8D-52FF-4255-9234-8CF98EEDA76F}" type="datetimeFigureOut">
              <a:rPr lang="he-IL" smtClean="0"/>
              <a:t>ל'/סיון/תשע"ח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FDCFA13-A973-43BA-814B-36B7A2C41D0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4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864A1E-2F75-421A-85AE-287EE04E785D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he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87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לדבר על מודל המערכת – מודל תרמיל </a:t>
            </a:r>
            <a:r>
              <a:rPr lang="he-IL"/>
              <a:t>הגב- התבססות עליו.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CFA13-A973-43BA-814B-36B7A2C41D07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287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2016-4B5A-4B3A-9732-51EA20828BE6}" type="datetime8">
              <a:rPr lang="he-IL" smtClean="0"/>
              <a:t>13 יוני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1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B5BC-38EC-4DC7-8A23-4F198F06CFA4}" type="datetime8">
              <a:rPr lang="he-IL" smtClean="0"/>
              <a:t>13 יוני 18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017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306B8-FB58-4CBD-97E9-F1685FD0B3B9}" type="datetime8">
              <a:rPr lang="he-IL" smtClean="0"/>
              <a:t>13 יוני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022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199ED-41AB-41FF-9BEB-54A18E2188DE}" type="datetime8">
              <a:rPr lang="he-IL" smtClean="0"/>
              <a:t>13 יוני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9178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45A7-C6B7-4CFE-88A9-3BF900A2EADD}" type="datetime8">
              <a:rPr lang="he-IL" smtClean="0"/>
              <a:t>13 יוני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073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9E62-DB63-4E7F-AEBF-C6FB779AE486}" type="datetime8">
              <a:rPr lang="he-IL" smtClean="0"/>
              <a:t>13 יוני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5300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C096-BEAE-433F-A8F8-C11EFE542D1A}" type="datetime8">
              <a:rPr lang="he-IL" smtClean="0"/>
              <a:t>13 יוני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0132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4DC5-A6EC-45DA-8B1F-0B74161FB206}" type="datetime8">
              <a:rPr lang="he-IL" smtClean="0"/>
              <a:t>13 יוני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1866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D7103-BD09-42BE-93B4-0F22E9C9ABF6}" type="datetime8">
              <a:rPr lang="he-IL" smtClean="0"/>
              <a:t>13 יוני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119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4DB56-C75B-48C4-B363-6440AD69A249}" type="datetime8">
              <a:rPr lang="he-IL" smtClean="0"/>
              <a:t>13 יוני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793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37E0A-4617-427E-B75C-91DB5B2A25B5}" type="datetime8">
              <a:rPr lang="he-IL" smtClean="0"/>
              <a:t>13 יוני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054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3B56-613D-41A6-B9CA-AFDC499DD784}" type="datetime8">
              <a:rPr lang="he-IL" smtClean="0"/>
              <a:t>13 יוני 18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319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2A13E-E7BD-4957-91E6-5444DF9F01FE}" type="datetime8">
              <a:rPr lang="he-IL" smtClean="0"/>
              <a:t>13 יוני 18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912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5B94-CC10-4C49-AA7F-E81868907A3A}" type="datetime8">
              <a:rPr lang="he-IL" smtClean="0"/>
              <a:t>13 יוני 18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359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1C8DC-A37F-4344-904B-569F7108AFF6}" type="datetime8">
              <a:rPr lang="he-IL" smtClean="0"/>
              <a:t>13 יוני 18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866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A2E8-5117-4A5B-ADA6-3620F41E4097}" type="datetime8">
              <a:rPr lang="he-IL" smtClean="0"/>
              <a:t>13 יוני 18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2081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255B-6EFE-4C21-9430-27A155F90A4A}" type="datetime8">
              <a:rPr lang="he-IL" smtClean="0"/>
              <a:t>13 יוני 18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009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F89E3AF-9971-4A0F-A5D4-378A820A3F25}" type="datetime8">
              <a:rPr lang="he-IL" smtClean="0"/>
              <a:t>13 יוני 18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697911B-4499-4B0A-B31A-E71528763A5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7318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18.png"/><Relationship Id="rId4" Type="http://schemas.openxmlformats.org/officeDocument/2006/relationships/slide" Target="slide6.xml"/><Relationship Id="rId9" Type="http://schemas.microsoft.com/office/2007/relationships/diagramDrawing" Target="../diagrams/drawing9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12" Type="http://schemas.openxmlformats.org/officeDocument/2006/relationships/image" Target="../media/image11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0.jpeg"/><Relationship Id="rId5" Type="http://schemas.openxmlformats.org/officeDocument/2006/relationships/diagramColors" Target="../diagrams/colors5.xml"/><Relationship Id="rId10" Type="http://schemas.openxmlformats.org/officeDocument/2006/relationships/image" Target="../media/image9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F6E52F9F-9566-429E-A3F8-6B2F84A1D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57" y="-541457"/>
            <a:ext cx="4616888" cy="2677988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4DC96F48-9327-4A46-BE8C-2F3C063815B6}"/>
              </a:ext>
            </a:extLst>
          </p:cNvPr>
          <p:cNvSpPr/>
          <p:nvPr/>
        </p:nvSpPr>
        <p:spPr>
          <a:xfrm>
            <a:off x="4376441" y="2779546"/>
            <a:ext cx="4381120" cy="34547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36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מגישים: </a:t>
            </a:r>
          </a:p>
          <a:p>
            <a:pPr algn="ctr">
              <a:lnSpc>
                <a:spcPct val="150000"/>
              </a:lnSpc>
            </a:pPr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נועם אמרון -305568818</a:t>
            </a:r>
          </a:p>
          <a:p>
            <a:pPr algn="ctr">
              <a:lnSpc>
                <a:spcPct val="150000"/>
              </a:lnSpc>
            </a:pPr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יונתן עטיה</a:t>
            </a:r>
            <a:r>
              <a:rPr lang="en-US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311624381 - </a:t>
            </a:r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he-IL" sz="2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>
              <a:lnSpc>
                <a:spcPct val="150000"/>
              </a:lnSpc>
            </a:pPr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חן שליו 203205984</a:t>
            </a:r>
          </a:p>
          <a:p>
            <a:pPr algn="ctr">
              <a:lnSpc>
                <a:spcPct val="150000"/>
              </a:lnSpc>
            </a:pPr>
            <a:r>
              <a:rPr lang="he-IL" sz="28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מיכא</a:t>
            </a:r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ל </a:t>
            </a:r>
            <a:r>
              <a:rPr lang="he-IL" sz="2800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יירמולייב</a:t>
            </a:r>
            <a:r>
              <a:rPr lang="he-IL" sz="2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-311461263</a:t>
            </a:r>
            <a:endParaRPr lang="he-IL" sz="28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AB3E57B5-02D6-4936-A128-369161E0477E}"/>
              </a:ext>
            </a:extLst>
          </p:cNvPr>
          <p:cNvSpPr/>
          <p:nvPr/>
        </p:nvSpPr>
        <p:spPr>
          <a:xfrm>
            <a:off x="9492085" y="5381608"/>
            <a:ext cx="230704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ד"ר גבי </a:t>
            </a:r>
            <a:r>
              <a:rPr lang="he-IL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פינטו</a:t>
            </a:r>
            <a:r>
              <a:rPr lang="he-IL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, </a:t>
            </a:r>
          </a:p>
          <a:p>
            <a:pPr algn="ctr"/>
            <a:r>
              <a:rPr lang="he-IL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מר אמיר </a:t>
            </a:r>
            <a:r>
              <a:rPr lang="he-IL" sz="28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ברודנר</a:t>
            </a:r>
            <a:endParaRPr lang="he-IL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0FC199A-4363-41F3-92DB-13CFE99E9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36" y="1384058"/>
            <a:ext cx="2248930" cy="2204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70BC1F-0BC5-42CF-A491-2E2671825178}"/>
              </a:ext>
            </a:extLst>
          </p:cNvPr>
          <p:cNvSpPr txBox="1"/>
          <p:nvPr/>
        </p:nvSpPr>
        <p:spPr>
          <a:xfrm>
            <a:off x="2488396" y="999338"/>
            <a:ext cx="815721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פרויקט בקורס חקר ביצועים 2 </a:t>
            </a:r>
          </a:p>
        </p:txBody>
      </p:sp>
    </p:spTree>
    <p:extLst>
      <p:ext uri="{BB962C8B-B14F-4D97-AF65-F5344CB8AC3E}">
        <p14:creationId xmlns:p14="http://schemas.microsoft.com/office/powerpoint/2010/main" val="114923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דיאגרמה 11">
            <a:hlinkClick r:id="rId4" action="ppaction://hlinksldjump"/>
            <a:extLst>
              <a:ext uri="{FF2B5EF4-FFF2-40B4-BE49-F238E27FC236}">
                <a16:creationId xmlns:a16="http://schemas.microsoft.com/office/drawing/2014/main" id="{3F14339A-7B73-447D-9FB7-5C02DFBEF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446541"/>
              </p:ext>
            </p:extLst>
          </p:nvPr>
        </p:nvGraphicFramePr>
        <p:xfrm>
          <a:off x="213361" y="6075680"/>
          <a:ext cx="1076960" cy="743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pp video">
            <a:hlinkClick r:id="" action="ppaction://media"/>
            <a:extLst>
              <a:ext uri="{FF2B5EF4-FFF2-40B4-BE49-F238E27FC236}">
                <a16:creationId xmlns:a16="http://schemas.microsoft.com/office/drawing/2014/main" id="{3A1157E3-64A8-423D-A07E-652709E29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43403" y="1"/>
            <a:ext cx="4475282" cy="683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7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DB142AF2-3D8B-4C63-9FAB-5B020353A2D6}"/>
              </a:ext>
            </a:extLst>
          </p:cNvPr>
          <p:cNvSpPr/>
          <p:nvPr/>
        </p:nvSpPr>
        <p:spPr>
          <a:xfrm>
            <a:off x="8131550" y="1010501"/>
            <a:ext cx="292900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תוכן עניינים</a:t>
            </a:r>
            <a:endParaRPr lang="he-IL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65B11-E5E8-44AE-9051-2419E0197777}"/>
              </a:ext>
            </a:extLst>
          </p:cNvPr>
          <p:cNvSpPr txBox="1"/>
          <p:nvPr/>
        </p:nvSpPr>
        <p:spPr>
          <a:xfrm>
            <a:off x="8132212" y="1910483"/>
            <a:ext cx="2725626" cy="33701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מבוא 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הצורך והבעיה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הצגת האלגוריתם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הצגת האפליקציה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מדדי ביצוע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he-IL" sz="24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סיכום והמלצות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67ABAF8E-6934-421C-8F8F-65644AC81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6" y="1793288"/>
            <a:ext cx="3271424" cy="3271424"/>
          </a:xfrm>
          <a:prstGeom prst="rect">
            <a:avLst/>
          </a:prstGeom>
        </p:spPr>
      </p:pic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84368602-CFD4-48FE-8802-3E36BC443B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076184"/>
              </p:ext>
            </p:extLst>
          </p:nvPr>
        </p:nvGraphicFramePr>
        <p:xfrm>
          <a:off x="1" y="0"/>
          <a:ext cx="12192000" cy="941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5752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>
            <a:extLst>
              <a:ext uri="{FF2B5EF4-FFF2-40B4-BE49-F238E27FC236}">
                <a16:creationId xmlns:a16="http://schemas.microsoft.com/office/drawing/2014/main" id="{28A4EAAA-6D0B-4F15-B773-4A8BCD9EA419}"/>
              </a:ext>
            </a:extLst>
          </p:cNvPr>
          <p:cNvSpPr/>
          <p:nvPr/>
        </p:nvSpPr>
        <p:spPr>
          <a:xfrm>
            <a:off x="8450482" y="1178643"/>
            <a:ext cx="32973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רקע על הפרויקט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D4977-BC21-4F0C-BF39-30D0A6734C0D}"/>
              </a:ext>
            </a:extLst>
          </p:cNvPr>
          <p:cNvSpPr txBox="1"/>
          <p:nvPr/>
        </p:nvSpPr>
        <p:spPr>
          <a:xfrm>
            <a:off x="3801794" y="2062101"/>
            <a:ext cx="7946070" cy="33816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במסגרת קורס "חקר ביצועים 2" נדרשנו לפתח מערכת מידע שפותרת בעיה מסוימת.</a:t>
            </a:r>
          </a:p>
          <a:p>
            <a:pPr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החלטנו לפתח מערכת מידע מבוססת </a:t>
            </a:r>
            <a:r>
              <a:rPr lang="en-US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Android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לחישוב זמן הלמידה לכל מבחן ע"י אלגוריתם.</a:t>
            </a:r>
          </a:p>
          <a:p>
            <a:pPr algn="just">
              <a:lnSpc>
                <a:spcPct val="150000"/>
              </a:lnSpc>
            </a:pPr>
            <a:endParaRPr lang="he-IL" dirty="0">
              <a:solidFill>
                <a:schemeClr val="accen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lnSpc>
                <a:spcPct val="150000"/>
              </a:lnSpc>
            </a:pPr>
            <a:r>
              <a:rPr lang="he-IL" u="sng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חלקי הפרויקט התחלקו בין חברי הצוות:</a:t>
            </a:r>
            <a:endParaRPr lang="he-IL" dirty="0">
              <a:solidFill>
                <a:schemeClr val="accen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lvl="2"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חן שליו- תכנות האפליקציה והכנת דו"ח</a:t>
            </a:r>
            <a:endParaRPr lang="en-US" dirty="0">
              <a:solidFill>
                <a:schemeClr val="accen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lvl="2"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יונתן עטיה-תכנות האפליקציה</a:t>
            </a:r>
            <a:endParaRPr lang="en-US" dirty="0">
              <a:solidFill>
                <a:schemeClr val="accen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lvl="2"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נועם אמרון-תכנות האפליקציה והכנת מצגת</a:t>
            </a:r>
            <a:endParaRPr lang="en-US" dirty="0">
              <a:solidFill>
                <a:schemeClr val="accen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lvl="2"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מיכאל </a:t>
            </a:r>
            <a:r>
              <a:rPr lang="he-IL" dirty="0" err="1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ירמולייב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-הכנת מצגת</a:t>
            </a:r>
          </a:p>
        </p:txBody>
      </p:sp>
      <p:graphicFrame>
        <p:nvGraphicFramePr>
          <p:cNvPr id="9" name="דיאגרמה 8">
            <a:extLst>
              <a:ext uri="{FF2B5EF4-FFF2-40B4-BE49-F238E27FC236}">
                <a16:creationId xmlns:a16="http://schemas.microsoft.com/office/drawing/2014/main" id="{473CB8FE-1222-4AF1-BA2F-0938471DDC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6923869"/>
              </p:ext>
            </p:extLst>
          </p:nvPr>
        </p:nvGraphicFramePr>
        <p:xfrm>
          <a:off x="1" y="0"/>
          <a:ext cx="12192000" cy="941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A5ECB9-6471-4FF1-829F-55788C814D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6" y="1167626"/>
            <a:ext cx="2585323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49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דיאגרמה 9">
            <a:extLst>
              <a:ext uri="{FF2B5EF4-FFF2-40B4-BE49-F238E27FC236}">
                <a16:creationId xmlns:a16="http://schemas.microsoft.com/office/drawing/2014/main" id="{9E890BC6-64E5-43CF-8FF2-8BDAA7B8E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9580317"/>
              </p:ext>
            </p:extLst>
          </p:nvPr>
        </p:nvGraphicFramePr>
        <p:xfrm>
          <a:off x="1" y="0"/>
          <a:ext cx="12192000" cy="941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מלבן 10">
            <a:extLst>
              <a:ext uri="{FF2B5EF4-FFF2-40B4-BE49-F238E27FC236}">
                <a16:creationId xmlns:a16="http://schemas.microsoft.com/office/drawing/2014/main" id="{6FA9F8A3-074B-44C9-BC41-815121179346}"/>
              </a:ext>
            </a:extLst>
          </p:cNvPr>
          <p:cNvSpPr/>
          <p:nvPr/>
        </p:nvSpPr>
        <p:spPr>
          <a:xfrm>
            <a:off x="9689748" y="1072750"/>
            <a:ext cx="207885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הצורך והבעיה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64F3A2-D8E0-4238-8660-51EC143350C2}"/>
              </a:ext>
            </a:extLst>
          </p:cNvPr>
          <p:cNvSpPr txBox="1"/>
          <p:nvPr/>
        </p:nvSpPr>
        <p:spPr>
          <a:xfrm>
            <a:off x="3094433" y="1727204"/>
            <a:ext cx="8674169" cy="33816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כידוע ישנו קושי בתכנון זמן הלמידה הנדרש לכל מבחן בתקופת המבחנים בצורה יעילה ואפקטיבית.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תסמונת הסטודנט – דחיה של משימות אשר פוגעת באופן ישיר בתפקודו של הסטודנט.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חוק </a:t>
            </a:r>
            <a:r>
              <a:rPr lang="he-IL" dirty="0" err="1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ירקס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– </a:t>
            </a:r>
            <a:r>
              <a:rPr lang="he-IL" dirty="0" err="1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דודסון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– חוק מדעי שמתאר את הקשר בין סטימולציה לביצועים </a:t>
            </a:r>
          </a:p>
          <a:p>
            <a:pPr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(התנאים האופטימליים לרכישת הרגלים הם לחץ פיזיולוגי מתון (לעומת לחץ גבוה או נמוך).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חוק </a:t>
            </a:r>
            <a:r>
              <a:rPr lang="he-IL" dirty="0" err="1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הופשטטר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– "לעולם יידרש לך יותר זמן משציפית" </a:t>
            </a:r>
            <a:r>
              <a:rPr lang="he-IL" sz="12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(דאגלס </a:t>
            </a:r>
            <a:r>
              <a:rPr lang="he-IL" sz="1200" dirty="0" err="1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הופשטטר</a:t>
            </a:r>
            <a:r>
              <a:rPr lang="he-IL" sz="12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	(חוק מדבר על חוסר היכולת לאמוד את פרק הזמן הנדרש לבצע</a:t>
            </a:r>
          </a:p>
          <a:p>
            <a:pPr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 משימה כלשהי, גם כאשר נראה כי הובאו בחשבון כל האלמנטים</a:t>
            </a:r>
          </a:p>
          <a:p>
            <a:pPr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	"הבלתי מתוכננים".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0A24773-CCEC-4252-A493-4C94C6637A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8" y="3868616"/>
            <a:ext cx="4600342" cy="261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1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דיאגרמה 5">
            <a:extLst>
              <a:ext uri="{FF2B5EF4-FFF2-40B4-BE49-F238E27FC236}">
                <a16:creationId xmlns:a16="http://schemas.microsoft.com/office/drawing/2014/main" id="{5D948D73-559E-4226-98CC-6BF05A0E47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9236483"/>
              </p:ext>
            </p:extLst>
          </p:nvPr>
        </p:nvGraphicFramePr>
        <p:xfrm>
          <a:off x="1" y="0"/>
          <a:ext cx="12192000" cy="941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מלבן 8">
            <a:extLst>
              <a:ext uri="{FF2B5EF4-FFF2-40B4-BE49-F238E27FC236}">
                <a16:creationId xmlns:a16="http://schemas.microsoft.com/office/drawing/2014/main" id="{2E3A30A2-B75A-4CA8-881C-4382DB649118}"/>
              </a:ext>
            </a:extLst>
          </p:cNvPr>
          <p:cNvSpPr/>
          <p:nvPr/>
        </p:nvSpPr>
        <p:spPr>
          <a:xfrm>
            <a:off x="8028213" y="989435"/>
            <a:ext cx="32973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הצגת האלגוריתם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A8F2E-442B-4D6E-98C8-E092BD863455}"/>
              </a:ext>
            </a:extLst>
          </p:cNvPr>
          <p:cNvSpPr txBox="1"/>
          <p:nvPr/>
        </p:nvSpPr>
        <p:spPr>
          <a:xfrm>
            <a:off x="2515096" y="1683685"/>
            <a:ext cx="7161808" cy="47983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dirty="0" err="1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Feasbile</a:t>
            </a:r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hours in a day = 8;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Prerequisite (Boolean) = 0;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function (name of course, </a:t>
            </a:r>
            <a:r>
              <a:rPr lang="en-US" sz="1600" dirty="0" err="1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num</a:t>
            </a:r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of credits, prerequisite or not, exam date)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{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	if(prerequisite)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	 {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		total hours to study = 8 hours*(</a:t>
            </a:r>
            <a:r>
              <a:rPr lang="en-US" sz="1600" dirty="0" err="1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num</a:t>
            </a:r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of credits + 1);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	}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	else {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		total hours to study = 8 hours*(</a:t>
            </a:r>
            <a:r>
              <a:rPr lang="en-US" sz="1600" dirty="0" err="1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num</a:t>
            </a:r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of credits +0);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	}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}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Check {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if (course is only one today)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{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	</a:t>
            </a:r>
            <a:r>
              <a:rPr lang="en-US" sz="1600" dirty="0" err="1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courseWeight</a:t>
            </a:r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= some calculated number;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}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else if (course is second for today)</a:t>
            </a:r>
          </a:p>
          <a:p>
            <a:pPr algn="l" rtl="0"/>
            <a:r>
              <a:rPr lang="en-US" sz="1600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}</a:t>
            </a:r>
            <a:endParaRPr lang="he-IL" sz="1600" dirty="0">
              <a:solidFill>
                <a:schemeClr val="accen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C21AC7D-0D40-437D-BEEC-734D2C921E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0" y="1080873"/>
            <a:ext cx="2608432" cy="26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435B77BD-E9D8-4617-8F98-010BB476E2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82897"/>
              </p:ext>
            </p:extLst>
          </p:nvPr>
        </p:nvGraphicFramePr>
        <p:xfrm>
          <a:off x="1" y="0"/>
          <a:ext cx="12192000" cy="941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מלבן 6">
            <a:extLst>
              <a:ext uri="{FF2B5EF4-FFF2-40B4-BE49-F238E27FC236}">
                <a16:creationId xmlns:a16="http://schemas.microsoft.com/office/drawing/2014/main" id="{8CF061EE-4A36-49B4-AF7A-3190B17593B0}"/>
              </a:ext>
            </a:extLst>
          </p:cNvPr>
          <p:cNvSpPr/>
          <p:nvPr/>
        </p:nvSpPr>
        <p:spPr>
          <a:xfrm>
            <a:off x="8236997" y="1011195"/>
            <a:ext cx="32973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הצגת האפליקציה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2552B0A-59D6-47CE-B046-0605484B61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1" y="1107705"/>
            <a:ext cx="1933977" cy="1933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B5F8E-8F21-4585-8297-0127BE1BFDEA}"/>
              </a:ext>
            </a:extLst>
          </p:cNvPr>
          <p:cNvSpPr txBox="1"/>
          <p:nvPr/>
        </p:nvSpPr>
        <p:spPr>
          <a:xfrm>
            <a:off x="2273093" y="1727205"/>
            <a:ext cx="9491421" cy="13042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האפליקציה נבנתה בשפות</a:t>
            </a:r>
            <a:r>
              <a:rPr lang="en-US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Java 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ו - </a:t>
            </a:r>
            <a:r>
              <a:rPr lang="en-US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XML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בסביבת </a:t>
            </a:r>
            <a:r>
              <a:rPr lang="en-US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Android Studio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, בנוסף נעשה חיבור בין מסד נתונים לאפליקציה באמצעות שילוב בין השפות </a:t>
            </a:r>
            <a:r>
              <a:rPr lang="en-US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PHP , SQL , JSON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  <a:hlinkClick r:id="rId8" action="ppaction://hlinksldjump"/>
              </a:rPr>
              <a:t>סרטון הדגמה לאפליקציה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BCEDB6F5-BDAF-497C-A311-CAD0BF807A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89" y="3101087"/>
            <a:ext cx="1800054" cy="328344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9F9F72C-1430-4434-9D0F-A7458C044C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90" y="3101087"/>
            <a:ext cx="1777776" cy="331712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045E614-F0F5-43AF-A44B-781A176DB0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659" y="3134770"/>
            <a:ext cx="1837929" cy="331712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360258E-4375-4ECD-9A70-57B58BA8AD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13" y="3134770"/>
            <a:ext cx="1766180" cy="33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560C214A-07B9-4655-941D-BDB91A647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422201"/>
              </p:ext>
            </p:extLst>
          </p:nvPr>
        </p:nvGraphicFramePr>
        <p:xfrm>
          <a:off x="1" y="0"/>
          <a:ext cx="12192000" cy="941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מלבן 7">
            <a:extLst>
              <a:ext uri="{FF2B5EF4-FFF2-40B4-BE49-F238E27FC236}">
                <a16:creationId xmlns:a16="http://schemas.microsoft.com/office/drawing/2014/main" id="{BBFB6D95-44A7-4889-AAE8-F871A52B26DD}"/>
              </a:ext>
            </a:extLst>
          </p:cNvPr>
          <p:cNvSpPr/>
          <p:nvPr/>
        </p:nvSpPr>
        <p:spPr>
          <a:xfrm>
            <a:off x="9522069" y="1171826"/>
            <a:ext cx="242241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מדדי ביצוע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575DB-6F17-4311-BA73-29BCF1998338}"/>
              </a:ext>
            </a:extLst>
          </p:cNvPr>
          <p:cNvSpPr txBox="1"/>
          <p:nvPr/>
        </p:nvSpPr>
        <p:spPr>
          <a:xfrm>
            <a:off x="7129980" y="1818016"/>
            <a:ext cx="4814500" cy="25506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סיבוכיות האלגוריתם הינו: </a:t>
            </a:r>
            <a:r>
              <a:rPr lang="en-US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O(n)</a:t>
            </a:r>
          </a:p>
          <a:p>
            <a:pPr marL="57150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האלגוריתם הפותר את הבעיה ונותן פתרון יוריסטי בקרוב של 97% אחוז מהמקרים (בהתחשב בהסכמה מראש שלסטודנט יש 8 שעות בממוצע לא רצופות ביום ללמוד ללא הסחות דעת שונות).</a:t>
            </a:r>
            <a:endParaRPr lang="en-US" dirty="0">
              <a:solidFill>
                <a:schemeClr val="bg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BC4AF27-4F7A-46F6-A9A9-E0AF6F72B2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20" y="1140391"/>
            <a:ext cx="1645920" cy="1645920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B5955221-A4EC-48BE-B708-737AEE2873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5429" y="1494991"/>
            <a:ext cx="4192562" cy="1313056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6FFC48E9-ECFA-4311-9E69-6D62755C05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071" y="3151618"/>
            <a:ext cx="4733914" cy="336176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55BCF68-36A5-4A93-9783-C27F1C623C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9762" y="4004102"/>
            <a:ext cx="2467708" cy="25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0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BBFB6D95-44A7-4889-AAE8-F871A52B26DD}"/>
              </a:ext>
            </a:extLst>
          </p:cNvPr>
          <p:cNvSpPr/>
          <p:nvPr/>
        </p:nvSpPr>
        <p:spPr>
          <a:xfrm>
            <a:off x="10075325" y="1174420"/>
            <a:ext cx="16212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סיכום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575DB-6F17-4311-BA73-29BCF1998338}"/>
              </a:ext>
            </a:extLst>
          </p:cNvPr>
          <p:cNvSpPr txBox="1"/>
          <p:nvPr/>
        </p:nvSpPr>
        <p:spPr>
          <a:xfrm>
            <a:off x="3070126" y="2035023"/>
            <a:ext cx="8731941" cy="213520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מטרת האפליקציה הינה לסייע לסטודנט להתכונן ולהיערך לתקופת המבחנים באופן המרבי לתקופת</a:t>
            </a:r>
          </a:p>
          <a:p>
            <a:pPr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המבחנים בצורה הטובה ביותר. </a:t>
            </a:r>
          </a:p>
          <a:p>
            <a:pPr algn="just">
              <a:lnSpc>
                <a:spcPct val="150000"/>
              </a:lnSpc>
            </a:pPr>
            <a:endParaRPr lang="he-IL" dirty="0">
              <a:solidFill>
                <a:schemeClr val="accen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מטרה נוספת היא לקחת את החיסרון של הטלפון החכם (מסיח הדעת) </a:t>
            </a:r>
          </a:p>
          <a:p>
            <a:pPr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	 ולהיעזר בו בכדי לסייע לסטודנט לתכנן טוב יותר את זמן הלמידה שלו.</a:t>
            </a:r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84D32263-4400-47E6-84E9-1FBB9AC3C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752060"/>
              </p:ext>
            </p:extLst>
          </p:nvPr>
        </p:nvGraphicFramePr>
        <p:xfrm>
          <a:off x="1" y="0"/>
          <a:ext cx="12192000" cy="941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תמונה 10">
            <a:extLst>
              <a:ext uri="{FF2B5EF4-FFF2-40B4-BE49-F238E27FC236}">
                <a16:creationId xmlns:a16="http://schemas.microsoft.com/office/drawing/2014/main" id="{2B1B6CF9-CAB6-4F02-9EAB-9BB383E6E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1" y="1926433"/>
            <a:ext cx="2485714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3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84D32263-4400-47E6-84E9-1FBB9AC3C6F7}"/>
              </a:ext>
            </a:extLst>
          </p:cNvPr>
          <p:cNvGraphicFramePr/>
          <p:nvPr>
            <p:extLst/>
          </p:nvPr>
        </p:nvGraphicFramePr>
        <p:xfrm>
          <a:off x="1" y="0"/>
          <a:ext cx="12192000" cy="941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מלבן 5">
            <a:extLst>
              <a:ext uri="{FF2B5EF4-FFF2-40B4-BE49-F238E27FC236}">
                <a16:creationId xmlns:a16="http://schemas.microsoft.com/office/drawing/2014/main" id="{DAD15B54-067F-419C-81A1-464AB218531E}"/>
              </a:ext>
            </a:extLst>
          </p:cNvPr>
          <p:cNvSpPr/>
          <p:nvPr/>
        </p:nvSpPr>
        <p:spPr>
          <a:xfrm>
            <a:off x="6890238" y="1053385"/>
            <a:ext cx="48093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המלצות ושיפורים להמשך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2E9DB-3950-4A20-831B-4586B535CC26}"/>
              </a:ext>
            </a:extLst>
          </p:cNvPr>
          <p:cNvSpPr txBox="1"/>
          <p:nvPr/>
        </p:nvSpPr>
        <p:spPr>
          <a:xfrm>
            <a:off x="4908061" y="1811586"/>
            <a:ext cx="6322646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סנכרון האפליקציה עם יומן המשימות של המשתמש.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יכולות למידה של האפליקציה על משימות המשתמש וניתוחן.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יכולת אוטונומית של </a:t>
            </a:r>
            <a:r>
              <a:rPr lang="he-IL" dirty="0" err="1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תעדוף</a:t>
            </a: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משימות, בהתחשב במועדי סיום.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ניתוחים סטטיסטיים של נתוני המשתמש, כדי להביא לאופטימיזציה.</a:t>
            </a:r>
          </a:p>
          <a:p>
            <a:pPr algn="just">
              <a:lnSpc>
                <a:spcPct val="150000"/>
              </a:lnSpc>
            </a:pPr>
            <a:endParaRPr lang="he-IL" dirty="0">
              <a:solidFill>
                <a:schemeClr val="accent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lnSpc>
                <a:spcPct val="150000"/>
              </a:lnSpc>
            </a:pPr>
            <a:r>
              <a:rPr lang="he-IL" dirty="0">
                <a:solidFill>
                  <a:schemeClr val="accent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נשאף לכוון את האפליקציה לקהל רחב ומגוון יותר.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2B1B6CF9-CAB6-4F02-9EAB-9BB383E6E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0" y="1165255"/>
            <a:ext cx="2485714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18872"/>
      </p:ext>
    </p:extLst>
  </p:cSld>
  <p:clrMapOvr>
    <a:masterClrMapping/>
  </p:clrMapOvr>
</p:sld>
</file>

<file path=ppt/theme/theme1.xml><?xml version="1.0" encoding="utf-8"?>
<a:theme xmlns:a="http://schemas.openxmlformats.org/drawingml/2006/main" name="פרוסה">
  <a:themeElements>
    <a:clrScheme name="התאמה אישית 10">
      <a:dk1>
        <a:sysClr val="windowText" lastClr="000000"/>
      </a:dk1>
      <a:lt1>
        <a:sysClr val="window" lastClr="FFFFFF"/>
      </a:lt1>
      <a:dk2>
        <a:srgbClr val="EAEAEA"/>
      </a:dk2>
      <a:lt2>
        <a:srgbClr val="76DBF4"/>
      </a:lt2>
      <a:accent1>
        <a:srgbClr val="052F61"/>
      </a:accent1>
      <a:accent2>
        <a:srgbClr val="F484DA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פרוסה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פרוסה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399</Words>
  <Application>Microsoft Office PowerPoint</Application>
  <PresentationFormat>מסך רחב</PresentationFormat>
  <Paragraphs>124</Paragraphs>
  <Slides>10</Slides>
  <Notes>2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David</vt:lpstr>
      <vt:lpstr>Gisha</vt:lpstr>
      <vt:lpstr>Wingdings 3</vt:lpstr>
      <vt:lpstr>פרוסה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Michael</dc:creator>
  <cp:lastModifiedBy>Chen Shalev</cp:lastModifiedBy>
  <cp:revision>237</cp:revision>
  <dcterms:created xsi:type="dcterms:W3CDTF">2017-12-19T10:05:00Z</dcterms:created>
  <dcterms:modified xsi:type="dcterms:W3CDTF">2018-06-13T13:05:33Z</dcterms:modified>
</cp:coreProperties>
</file>